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88" r:id="rId3"/>
    <p:sldId id="268" r:id="rId4"/>
    <p:sldId id="299" r:id="rId5"/>
    <p:sldId id="273" r:id="rId6"/>
    <p:sldId id="274" r:id="rId7"/>
    <p:sldId id="300" r:id="rId8"/>
    <p:sldId id="286" r:id="rId9"/>
    <p:sldId id="301" r:id="rId10"/>
    <p:sldId id="281" r:id="rId11"/>
    <p:sldId id="278" r:id="rId12"/>
    <p:sldId id="275" r:id="rId13"/>
    <p:sldId id="276" r:id="rId14"/>
    <p:sldId id="260" r:id="rId15"/>
    <p:sldId id="277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94660"/>
  </p:normalViewPr>
  <p:slideViewPr>
    <p:cSldViewPr>
      <p:cViewPr varScale="1">
        <p:scale>
          <a:sx n="126" d="100"/>
          <a:sy n="126" d="100"/>
        </p:scale>
        <p:origin x="120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0AF7-F300-4FBA-BA53-9C65F7B1ADA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98A3-DAB4-4F87-B977-7BFB25D0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85EE7-A935-4D03-AF3E-F42A2E3E04A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E344-F261-40D6-90B8-A82D97D54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663" tIns="44831" rIns="89663" bIns="44831"/>
          <a:lstStyle/>
          <a:p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029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37"/>
            <a:fld id="{DFD3D2EC-0027-4B6F-9AAE-349B1D4CAA3C}" type="slidenum">
              <a:rPr lang="en-US" sz="1200"/>
              <a:pPr algn="r" defTabSz="914437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16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DA11-B113-421B-BFBA-B750BB1ECFE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DFC6-4A56-4B07-A3EA-22B867223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burns\Desktop\Local Web Files\EE4611Spring2013\FET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678323"/>
            <a:ext cx="9703152" cy="3430588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79988" y="31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and 5 November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MOSFET1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burns\Desktop\LocalWEBFilesTransfer\EE4611Spring2013NoWEB\EE3611Related\Supplemented materials_4th Ed\Images\Chapter10\Chapter10\nea21075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2927514" cy="2408237"/>
          </a:xfrm>
          <a:prstGeom prst="rect">
            <a:avLst/>
          </a:prstGeom>
          <a:noFill/>
        </p:spPr>
      </p:pic>
      <p:pic>
        <p:nvPicPr>
          <p:cNvPr id="5" name="Picture 2" descr="C:\Users\sburns\Desktop\LocalWEBFilesTransfer\EE4611Spring2013NoWEB\EE3611Related\Supplemented materials_4th Ed\Images\Chapter10\Chapter10\nea21075_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24112"/>
            <a:ext cx="8314441" cy="44338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9812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4008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sburns\Desktop\LocalWEBFilesTransfer\EE4611Spring2013NoWEB\EE3611Related\Supplemented materials_4th Ed\Images\Chapter10\Chapter10\nea21075_1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5646679" cy="570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2133600" y="5410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9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burns\Desktop\LocalWEBFilesTransfer\EE4611Spring2013NoWEB\EE3611Related\Supplemented materials_4th Ed\Images\Chapter10\Chapter10\nea21075_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391400" cy="3108234"/>
          </a:xfrm>
          <a:prstGeom prst="rect">
            <a:avLst/>
          </a:prstGeom>
          <a:noFill/>
        </p:spPr>
      </p:pic>
      <p:pic>
        <p:nvPicPr>
          <p:cNvPr id="7171" name="Picture 3" descr="C:\Users\sburns\Desktop\LocalWEBFilesTransfer\EE4611Spring2013NoWEB\EE3611Related\Supplemented materials_4th Ed\Images\Chapter10\Chapter10\nea21075_1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05732"/>
            <a:ext cx="2667000" cy="34826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7" r="4166" b="-47781"/>
          <a:stretch/>
        </p:blipFill>
        <p:spPr>
          <a:xfrm>
            <a:off x="2971800" y="3657600"/>
            <a:ext cx="6309360" cy="576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248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8956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8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burns\Desktop\LocalWEBFilesTransfer\EE4611Spring2013NoWEB\EE3611Related\Supplemented materials_4th Ed\Images\Chapter10\Chapter10\nea21075_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820110" cy="6559550"/>
          </a:xfrm>
          <a:prstGeom prst="rect">
            <a:avLst/>
          </a:prstGeom>
          <a:noFill/>
        </p:spPr>
      </p:pic>
      <p:pic>
        <p:nvPicPr>
          <p:cNvPr id="8195" name="Picture 3" descr="C:\Users\sburns\Desktop\LocalWEBFilesTransfer\EE4611Spring2013NoWEB\EE3611Related\Supplemented materials_4th Ed\Images\Chapter10\Chapter10\nea21075_1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"/>
            <a:ext cx="3672665" cy="41082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4909605" cy="38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74700" y="254000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Voltage-Current Relationship of NMOS (1)</a:t>
            </a:r>
          </a:p>
        </p:txBody>
      </p:sp>
      <p:sp>
        <p:nvSpPr>
          <p:cNvPr id="12291" name="Slide Number Placeholder 21"/>
          <p:cNvSpPr txBox="1">
            <a:spLocks noGrp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70CAE57-1ABA-409C-8AA9-49F7522A186D}" type="slidenum">
              <a:rPr lang="en-US" sz="1400"/>
              <a:pPr algn="r"/>
              <a:t>14</a:t>
            </a:fld>
            <a:endParaRPr lang="en-US" sz="1400"/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4013200"/>
            <a:ext cx="3621088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" y="4013200"/>
            <a:ext cx="36830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13" y="1104900"/>
            <a:ext cx="3584575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1113" y="1130300"/>
            <a:ext cx="3749675" cy="219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burns\Desktop\LocalWEBFilesTransfer\EE4611Spring2013NoWEB\EE3611Related\Supplemented materials_4th Ed\Images\Chapter10\Chapter10\nea21075_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990549" cy="3511550"/>
          </a:xfrm>
          <a:prstGeom prst="rect">
            <a:avLst/>
          </a:prstGeom>
          <a:noFill/>
        </p:spPr>
      </p:pic>
      <p:pic>
        <p:nvPicPr>
          <p:cNvPr id="9219" name="Picture 3" descr="C:\Users\sburns\Desktop\LocalWEBFilesTransfer\EE4611Spring2013NoWEB\EE3611Related\Supplemented materials_4th Ed\Images\Chapter10\Chapter10\nea21075_1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95425"/>
            <a:ext cx="3398520" cy="371713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44958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4495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burns\Desktop\Local Web Files\EE2212Spring2013\FETFamilyTre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71765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5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410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FET Circa 1964-Commercial Introduction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First </a:t>
            </a:r>
            <a:r>
              <a:rPr lang="en-US" b="1" dirty="0">
                <a:solidFill>
                  <a:srgbClr val="0000FF"/>
                </a:solidFill>
              </a:rPr>
              <a:t>FET IC Circa 1964 By RCA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733800" cy="4079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52400"/>
            <a:ext cx="3278797" cy="46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burns\Desktop\LocalWEBFilesTransfer\EE4611Spring2013NoWEB\EE3611Related\Supplemented materials_4th Ed\Images\Chapter10\Chapter10\nea21075_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5" y="1350762"/>
            <a:ext cx="3994202" cy="3371850"/>
          </a:xfrm>
          <a:prstGeom prst="rect">
            <a:avLst/>
          </a:prstGeom>
          <a:noFill/>
        </p:spPr>
      </p:pic>
      <p:pic>
        <p:nvPicPr>
          <p:cNvPr id="5123" name="Picture 3" descr="C:\Users\sburns\Desktop\LocalWEBFilesTransfer\EE4611Spring2013NoWEB\EE3611Related\Supplemented materials_4th Ed\Images\Chapter10\Chapter10\nea21075_1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472" y="1447800"/>
            <a:ext cx="3967536" cy="32324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4343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8472" y="4191000"/>
            <a:ext cx="93172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burns\Desktop\LocalWEBFilesTransfer\EE4611Spring2013NoWEB\EE3611Related\Supplemented materials_4th Ed\Images\Chapter10\Chapter10\nea21075_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4191000" cy="586779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60198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2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6936"/>
            <a:ext cx="4114800" cy="4175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524000"/>
            <a:ext cx="4864149" cy="34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burns\Desktop\LocalWEBFilesTransfer\EE4611Spring2013NoWEB\EE3611Related\Supplemented materials_4th Ed\Images\Chapter10\Chapter10\nea21075_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8147468" cy="4724400"/>
          </a:xfrm>
          <a:prstGeom prst="rect">
            <a:avLst/>
          </a:prstGeom>
          <a:noFill/>
        </p:spPr>
      </p:pic>
      <p:pic>
        <p:nvPicPr>
          <p:cNvPr id="13315" name="Picture 3" descr="C:\Users\sburns\Desktop\Local Web Files\EE2212Spring2013\ThresholdVoltage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77250" cy="644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10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"/>
            <a:ext cx="2999232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</Words>
  <Application>Microsoft Office PowerPoint</Application>
  <PresentationFormat>On-screen Show (4:3)</PresentationFormat>
  <Paragraphs>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36</cp:revision>
  <cp:lastPrinted>2020-02-25T17:19:28Z</cp:lastPrinted>
  <dcterms:created xsi:type="dcterms:W3CDTF">2013-03-25T14:17:05Z</dcterms:created>
  <dcterms:modified xsi:type="dcterms:W3CDTF">2021-11-02T18:51:08Z</dcterms:modified>
</cp:coreProperties>
</file>