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68" r:id="rId3"/>
    <p:sldId id="279" r:id="rId4"/>
    <p:sldId id="277" r:id="rId5"/>
    <p:sldId id="276" r:id="rId6"/>
    <p:sldId id="269" r:id="rId7"/>
    <p:sldId id="278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6DAE-4D06-4AC7-9D9B-03A93106DA4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7D3A-1960-4FEB-9582-993D9BD4B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663" tIns="44831" rIns="89663" bIns="44831"/>
          <a:lstStyle/>
          <a:p>
            <a:endParaRPr lang="en-US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970341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37"/>
            <a:fld id="{AD1E5CF5-9E1A-48EB-A004-87778E9664E4}" type="slidenum">
              <a:rPr lang="en-US" sz="1200"/>
              <a:pPr algn="r" defTabSz="914437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053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B07A-217E-4A4F-AE3A-A4CE860B7C8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5C83-CAB6-4407-BCB5-7434705727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74700" y="215900"/>
            <a:ext cx="756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CMOS Technology</a:t>
            </a:r>
          </a:p>
        </p:txBody>
      </p:sp>
      <p:sp>
        <p:nvSpPr>
          <p:cNvPr id="13315" name="Slide Number Placeholder 21"/>
          <p:cNvSpPr txBox="1">
            <a:spLocks noGrp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C1E02F6-AF8D-40D5-B597-44F8C570EE44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13316" name="Text Box 21"/>
          <p:cNvSpPr txBox="1">
            <a:spLocks noChangeArrowheads="1"/>
          </p:cNvSpPr>
          <p:nvPr/>
        </p:nvSpPr>
        <p:spPr bwMode="auto">
          <a:xfrm>
            <a:off x="5321300" y="3543300"/>
            <a:ext cx="363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7" name="Picture 4" descr="nea21075_1160b.jpg                                             0000900FMacintosh HD                   B95C7B7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1060450"/>
            <a:ext cx="54879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762000" y="3822700"/>
            <a:ext cx="756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Complementary metal–oxide–semiconductor</a:t>
            </a:r>
            <a:r>
              <a:rPr lang="en-US"/>
              <a:t> (</a:t>
            </a:r>
            <a:r>
              <a:rPr lang="en-US" b="1"/>
              <a:t>CMOS</a:t>
            </a:r>
            <a:r>
              <a:rPr lang="en-US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533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and 8 November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Parasitics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sburns\Desktop\Local Web Files\EE2212Spring2013\CM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-109817"/>
            <a:ext cx="5875214" cy="6739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58" y="443653"/>
            <a:ext cx="5764816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" y="533400"/>
            <a:ext cx="292247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351026"/>
            <a:ext cx="3429000" cy="41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585216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sburns\Desktop\Local Web Files\EE2212Spring2013\CMO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-55446"/>
            <a:ext cx="5443370" cy="691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76200"/>
            <a:ext cx="4718304" cy="2016252"/>
          </a:xfrm>
          <a:prstGeom prst="rect">
            <a:avLst/>
          </a:prstGeom>
        </p:spPr>
      </p:pic>
      <p:pic>
        <p:nvPicPr>
          <p:cNvPr id="3" name="Picture 2" descr="C:\Users\sburns\Desktop\Local Web Files\EE4611Spring2013\Metal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019800" cy="54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17</Words>
  <Application>Microsoft Office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28</cp:revision>
  <cp:lastPrinted>2020-02-28T15:37:13Z</cp:lastPrinted>
  <dcterms:created xsi:type="dcterms:W3CDTF">2013-03-27T13:29:36Z</dcterms:created>
  <dcterms:modified xsi:type="dcterms:W3CDTF">2021-11-04T18:55:40Z</dcterms:modified>
</cp:coreProperties>
</file>