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64" r:id="rId4"/>
    <p:sldId id="258" r:id="rId5"/>
    <p:sldId id="265" r:id="rId6"/>
    <p:sldId id="276" r:id="rId7"/>
    <p:sldId id="267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6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1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9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0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5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3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0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9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9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0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4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7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8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2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ectronics-tutorials.ws/power/insulated-gate-bipolar-transistor.html" TargetMode="External"/><Relationship Id="rId13" Type="http://schemas.openxmlformats.org/officeDocument/2006/relationships/hyperlink" Target="https://www.abb-conversations.com/2015/11/thyristors-the-heart-of-hvdc/#:~:text=High%20voltage%20direct%20current%20(HVDC,converts%20AC%20and%20DC%20current" TargetMode="External"/><Relationship Id="rId3" Type="http://schemas.openxmlformats.org/officeDocument/2006/relationships/hyperlink" Target="https://www.electricaleasy.com/2016/02/hvdc-vs-hvac.html" TargetMode="External"/><Relationship Id="rId7" Type="http://schemas.openxmlformats.org/officeDocument/2006/relationships/hyperlink" Target="https://en.wikipedia.org/wiki/Insulated-gate_bipolar_transistor" TargetMode="External"/><Relationship Id="rId12" Type="http://schemas.openxmlformats.org/officeDocument/2006/relationships/hyperlink" Target="https://www.electricaltechnology.org/2020/06/advantages-of-hvdc-over-hvac-power-transmission.html" TargetMode="External"/><Relationship Id="rId2" Type="http://schemas.openxmlformats.org/officeDocument/2006/relationships/hyperlink" Target="https://www.electricaleasy.com/2016/01/electrical-power-grid-structure-work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VDC_converter" TargetMode="External"/><Relationship Id="rId11" Type="http://schemas.openxmlformats.org/officeDocument/2006/relationships/hyperlink" Target="https://top10electrical.blogspot.com/2015/11/applications-of-high-voltage-dc.html" TargetMode="External"/><Relationship Id="rId5" Type="http://schemas.openxmlformats.org/officeDocument/2006/relationships/hyperlink" Target="https://mdesemiconductor.com/what-is-a-thyristor-types-of-thyristors-and-their-uses/" TargetMode="External"/><Relationship Id="rId10" Type="http://schemas.openxmlformats.org/officeDocument/2006/relationships/hyperlink" Target="https://www.entsoe.eu/Technopedia/techsheets/voltage-source-converters" TargetMode="External"/><Relationship Id="rId4" Type="http://schemas.openxmlformats.org/officeDocument/2006/relationships/hyperlink" Target="https://www.watelectronics.com/basics-of-scr-construction-working-its-applications/" TargetMode="External"/><Relationship Id="rId9" Type="http://schemas.openxmlformats.org/officeDocument/2006/relationships/hyperlink" Target="https://en.wikipedia.org/wiki/Gate_turn-off_thyristo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telectronics.com/basics-of-scr-construction-working-its-application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loudy sky">
            <a:extLst>
              <a:ext uri="{FF2B5EF4-FFF2-40B4-BE49-F238E27FC236}">
                <a16:creationId xmlns:a16="http://schemas.microsoft.com/office/drawing/2014/main" id="{651DA049-4BD2-4E67-AA90-59BBB76D1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012" b="3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6C1DD0-D61D-46BA-9C69-1E943E6DD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33402"/>
            <a:ext cx="9575410" cy="25465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Devices used for grid scale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AC to DC and DC to ac power conversion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30531-EC78-4D01-A9B5-2A5B63DFD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By: Khun Myo</a:t>
            </a:r>
          </a:p>
          <a:p>
            <a:r>
              <a:rPr lang="en-US" dirty="0">
                <a:solidFill>
                  <a:srgbClr val="FFFFFF"/>
                </a:solidFill>
              </a:rPr>
              <a:t>12/06/2021</a:t>
            </a:r>
          </a:p>
        </p:txBody>
      </p:sp>
    </p:spTree>
    <p:extLst>
      <p:ext uri="{BB962C8B-B14F-4D97-AF65-F5344CB8AC3E}">
        <p14:creationId xmlns:p14="http://schemas.microsoft.com/office/powerpoint/2010/main" val="91193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4C54-6900-462F-B5EF-843C93A8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HVDC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F2A4-7474-4C8F-9A21-244CDC85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two main types of electronic HVDC converters. </a:t>
            </a:r>
          </a:p>
          <a:p>
            <a:pPr marL="0" indent="0">
              <a:buNone/>
            </a:pPr>
            <a:r>
              <a:rPr lang="en-US" dirty="0"/>
              <a:t>	- Line-commutated converters(LCC) also known as current source converter</a:t>
            </a:r>
          </a:p>
          <a:p>
            <a:pPr marL="0" indent="0">
              <a:buNone/>
            </a:pPr>
            <a:r>
              <a:rPr lang="en-US" dirty="0"/>
              <a:t>	-Voltage-source converter(VSC)</a:t>
            </a:r>
          </a:p>
          <a:p>
            <a:r>
              <a:rPr lang="en-US" dirty="0"/>
              <a:t>Line-commutated converters are built using electronic switches that can only be turned on. Since 1970s, Line-commutated converters have switched from using mercury valves to thyristors till present day. </a:t>
            </a:r>
          </a:p>
          <a:p>
            <a:r>
              <a:rPr lang="en-US" dirty="0"/>
              <a:t>Voltage-source converters are built with switching devices that allows it to be turned off and on. Voltage-source converters was first introduced in 1997, and uses transistors, usually the insulated-gate bipolar transistor(IGBN).</a:t>
            </a:r>
          </a:p>
        </p:txBody>
      </p:sp>
    </p:spTree>
    <p:extLst>
      <p:ext uri="{BB962C8B-B14F-4D97-AF65-F5344CB8AC3E}">
        <p14:creationId xmlns:p14="http://schemas.microsoft.com/office/powerpoint/2010/main" val="375687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313E-1E67-4674-86B3-A4744D8E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Insulated Gate Bipolar Transistor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E096D-C5D4-4AB5-8BB3-27590FFE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IGBT is a three-terminal power semiconductor device mainly used as an electronic switch. The development of IGBT resulted in high efficiency and fast switching. </a:t>
            </a:r>
          </a:p>
          <a:p>
            <a:r>
              <a:rPr lang="en-US" dirty="0"/>
              <a:t>IGBT combines the advantages of MOSFETS and BJTs for use in power supply and motor control circuits. </a:t>
            </a:r>
          </a:p>
          <a:p>
            <a:r>
              <a:rPr lang="en-US" dirty="0"/>
              <a:t>MOSFETS provide fast switching speeds, and BJT provides voltage and current capabilities. </a:t>
            </a:r>
          </a:p>
        </p:txBody>
      </p:sp>
    </p:spTree>
    <p:extLst>
      <p:ext uri="{BB962C8B-B14F-4D97-AF65-F5344CB8AC3E}">
        <p14:creationId xmlns:p14="http://schemas.microsoft.com/office/powerpoint/2010/main" val="50411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6BA4-C6CD-46E6-A505-683104D2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Insulated Gate Bipolar transistor cont.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1901CFF-11DD-4833-A2D3-4E85FCC09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38" y="2279089"/>
            <a:ext cx="4963218" cy="25911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DF321-6049-4C86-9C0F-42D60593220D}"/>
              </a:ext>
            </a:extLst>
          </p:cNvPr>
          <p:cNvSpPr txBox="1"/>
          <p:nvPr/>
        </p:nvSpPr>
        <p:spPr>
          <a:xfrm>
            <a:off x="1266092" y="2982351"/>
            <a:ext cx="4829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model shows the what transistors are </a:t>
            </a:r>
          </a:p>
          <a:p>
            <a:r>
              <a:rPr lang="en-US" dirty="0"/>
              <a:t>Used to build the IGBT. This model consists of N-channel MOSFET and PNP transistor. </a:t>
            </a:r>
          </a:p>
        </p:txBody>
      </p:sp>
    </p:spTree>
    <p:extLst>
      <p:ext uri="{BB962C8B-B14F-4D97-AF65-F5344CB8AC3E}">
        <p14:creationId xmlns:p14="http://schemas.microsoft.com/office/powerpoint/2010/main" val="303712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6ACF-C1E1-424E-BA3C-4DF4C5AA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turn-off thyristor (GTO)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F2DB-C57B-4DF2-84F5-B88866540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078359" cy="3416300"/>
          </a:xfrm>
        </p:spPr>
        <p:txBody>
          <a:bodyPr/>
          <a:lstStyle/>
          <a:p>
            <a:r>
              <a:rPr lang="en-US" dirty="0"/>
              <a:t>A special type of thyristor. As opposed to normal thyristor, GTOs are fully controllable switches which can be turned on and off. </a:t>
            </a:r>
          </a:p>
          <a:p>
            <a:r>
              <a:rPr lang="en-US" dirty="0"/>
              <a:t>Turn on is done through a positive current flow between gate and cathode terminal. </a:t>
            </a:r>
          </a:p>
          <a:p>
            <a:r>
              <a:rPr lang="en-US" dirty="0"/>
              <a:t>Turn off is accomplished through negative voltage pulse between gate and cathode terminal. </a:t>
            </a:r>
          </a:p>
          <a:p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1D615070-07D9-40FA-A018-F952290E6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20" y="2603500"/>
            <a:ext cx="4408152" cy="30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D0B4E-A84B-4AC1-8A28-3CE9D7BA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source converters (VSC)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621B-D1F9-40EA-AD3C-D10D619A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VSCs are used in HVDC from 1997 – present day. </a:t>
            </a:r>
          </a:p>
          <a:p>
            <a:r>
              <a:rPr lang="en-US" dirty="0"/>
              <a:t>VSCs uses IGBTs or GTO rather than thyristors</a:t>
            </a:r>
          </a:p>
          <a:p>
            <a:r>
              <a:rPr lang="en-US" dirty="0"/>
              <a:t>It is also self commutating, which means it does not require AC on receiving end of line, as it can generate AC voltages on its own.</a:t>
            </a:r>
          </a:p>
          <a:p>
            <a:r>
              <a:rPr lang="en-US" dirty="0"/>
              <a:t>This gives independent rapid control of both active and reactive power.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0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D891-9387-4C5F-8EF4-18267893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E270-00D6-4986-BBCF-203CC630D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Thyristor is the heart and the work force in a grid-scale AC-DC power conversion</a:t>
            </a:r>
          </a:p>
          <a:p>
            <a:pPr marL="0" indent="0">
              <a:buNone/>
            </a:pPr>
            <a:r>
              <a:rPr lang="en-US" dirty="0"/>
              <a:t>-They are used in current source converters, or line-commutated converters.</a:t>
            </a:r>
          </a:p>
          <a:p>
            <a:r>
              <a:rPr lang="en-US" dirty="0"/>
              <a:t>Insulated Gate Bipolar Transistor is a design combination of between BJTs and MOSFETS, making it an ideal semiconductor switching device. </a:t>
            </a:r>
          </a:p>
          <a:p>
            <a:pPr marL="0" indent="0">
              <a:buNone/>
            </a:pPr>
            <a:r>
              <a:rPr lang="en-US" dirty="0"/>
              <a:t>-IGBTs are also used for Voltage Source converter</a:t>
            </a:r>
          </a:p>
          <a:p>
            <a:r>
              <a:rPr lang="en-US" dirty="0"/>
              <a:t>VSCs can generate AC voltages without the need to rely on an AC system. </a:t>
            </a:r>
          </a:p>
        </p:txBody>
      </p:sp>
    </p:spTree>
    <p:extLst>
      <p:ext uri="{BB962C8B-B14F-4D97-AF65-F5344CB8AC3E}">
        <p14:creationId xmlns:p14="http://schemas.microsoft.com/office/powerpoint/2010/main" val="268422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05AC-D7A9-4E5B-B4AC-125CE7AC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F449-36A1-44CC-8A24-AE93CFD7A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What are some of the benefits of using HVDC over HVAC?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is the function of a thyristor?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roles does thyristors play in transmission lines?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difference between current source converter, also known as line commutated converters and voltage source converter.</a:t>
            </a:r>
          </a:p>
          <a:p>
            <a:pPr>
              <a:buFont typeface="+mj-lt"/>
              <a:buAutoNum type="arabicPeriod"/>
            </a:pPr>
            <a:r>
              <a:rPr lang="en-US" dirty="0"/>
              <a:t> What are some features of insulated gate bipolar transistors?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6713-F7F8-47D3-B886-BFE0ED13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A376-7B54-4D61-90C2-C686EBC3F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06171"/>
            <a:ext cx="9498532" cy="4281715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hlinkClick r:id="rId2"/>
              </a:rPr>
              <a:t>https://www.electricaleasy.com/2016/01/electrical-power-grid-structure-working.html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https://www.electricaleasy.com/2016/02/hvdc-vs-hvac.html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https://www.watelectronics.com/basics-of-scr-construction-working-its-applications/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https://mdesemiconductor.com/what-is-a-thyristor-types-of-thyristors-and-their-uses/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https://en.wikipedia.org/wiki/HVDC_converter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https://en.wikipedia.org/wiki/Insulated-gate_bipolar_transistor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https://www.electronics-tutorials.ws/power/insulated-gate-bipolar-transistor.html</a:t>
            </a:r>
            <a:endParaRPr lang="en-US" sz="1600" dirty="0"/>
          </a:p>
          <a:p>
            <a:r>
              <a:rPr lang="en-US" sz="1600" dirty="0">
                <a:hlinkClick r:id="rId9"/>
              </a:rPr>
              <a:t>https://en.wikipedia.org/wiki/Gate_turn-off_thyristor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https://www.entsoe.eu/Technopedia/techsheets/voltage-source-converters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https://top10electrical.blogspot.com/2015/11/applications-of-high-voltage-dc.html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https://www.electricaltechnology.org/2020/06/advantages-of-hvdc-over-hvac-power-transmission.html</a:t>
            </a:r>
            <a:endParaRPr lang="en-US" sz="1600" dirty="0"/>
          </a:p>
          <a:p>
            <a:r>
              <a:rPr lang="en-US" sz="1600" dirty="0">
                <a:hlinkClick r:id="rId13"/>
              </a:rPr>
              <a:t>https://www.abb-conversations.com/2015/11/thyristors-the-heart-of-hvdc/#:~:text=High%20voltage%20direct%20current%20(HVDC,converts%20AC%20and%20DC%20current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7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984A-C75C-494B-8753-61E37379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28" y="1031158"/>
            <a:ext cx="2685234" cy="857559"/>
          </a:xfrm>
        </p:spPr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9B16A-F2A8-43E5-913E-AFCD1068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How does a powered grid work?</a:t>
            </a:r>
          </a:p>
          <a:p>
            <a:r>
              <a:rPr lang="en-US" b="1" dirty="0"/>
              <a:t>HVDC Benefits compared to HVAC</a:t>
            </a:r>
          </a:p>
          <a:p>
            <a:r>
              <a:rPr lang="en-US" b="1" dirty="0"/>
              <a:t>Applications for HVDC</a:t>
            </a:r>
          </a:p>
          <a:p>
            <a:r>
              <a:rPr lang="en-US" b="1" dirty="0"/>
              <a:t>Thyristors</a:t>
            </a:r>
          </a:p>
          <a:p>
            <a:r>
              <a:rPr lang="en-US" b="1" dirty="0"/>
              <a:t>The importance of thyristors</a:t>
            </a:r>
          </a:p>
          <a:p>
            <a:r>
              <a:rPr lang="en-US" b="1" dirty="0"/>
              <a:t>Types of HVDC converters</a:t>
            </a:r>
          </a:p>
          <a:p>
            <a:r>
              <a:rPr lang="en-US" b="1" dirty="0"/>
              <a:t>Insulated Gate Bipolar Transistors (IGBT)</a:t>
            </a:r>
          </a:p>
          <a:p>
            <a:r>
              <a:rPr lang="en-US" b="1" dirty="0"/>
              <a:t>Gate turn off thyristors </a:t>
            </a:r>
          </a:p>
          <a:p>
            <a:r>
              <a:rPr lang="en-US" b="1" dirty="0"/>
              <a:t>Voltage source converters (VSC)</a:t>
            </a:r>
          </a:p>
          <a:p>
            <a:r>
              <a:rPr lang="en-US" b="1" dirty="0"/>
              <a:t>Summary</a:t>
            </a:r>
          </a:p>
          <a:p>
            <a:r>
              <a:rPr lang="en-US" b="1" dirty="0"/>
              <a:t>5 Key points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BE72-9804-4DC1-BF1D-559D515C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power grid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207F-0B5D-4533-88E3-BA16139D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 </a:t>
            </a:r>
            <a:r>
              <a:rPr lang="en-US" sz="1600" dirty="0"/>
              <a:t>An electric “Power Grid” is an interconnected system that delivers generated powers to consumers. A power grid consists of three main components, a powerplant, transmission system, and distribution system. 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3CC25BE-A186-46D4-8054-4DC09623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48" y="3429000"/>
            <a:ext cx="6094673" cy="2530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137C9-1F89-4A00-A96F-3930297C6D70}"/>
              </a:ext>
            </a:extLst>
          </p:cNvPr>
          <p:cNvSpPr txBox="1"/>
          <p:nvPr/>
        </p:nvSpPr>
        <p:spPr>
          <a:xfrm>
            <a:off x="5307510" y="6007290"/>
            <a:ext cx="721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https://www.electricaleasy.com/2016/01/electrical-power-grid-structure-working.html</a:t>
            </a:r>
          </a:p>
        </p:txBody>
      </p:sp>
    </p:spTree>
    <p:extLst>
      <p:ext uri="{BB962C8B-B14F-4D97-AF65-F5344CB8AC3E}">
        <p14:creationId xmlns:p14="http://schemas.microsoft.com/office/powerpoint/2010/main" val="217865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0D06-D0A9-4AC9-A148-DF8B166C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HVDC benefits compared to HVAC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913C-3D4E-4E5F-B155-541D230CA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Roboto" panose="020B0604020202020204" pitchFamily="2" charset="0"/>
              </a:rPr>
              <a:t>HVDC requires fewer conductors than HVAC transmission.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Roboto" panose="020B0604020202020204" pitchFamily="2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Roboto" panose="020B0604020202020204" pitchFamily="2" charset="0"/>
              </a:rPr>
              <a:t>-2 conductors per DC circuit, compared to 3 conductors per 3 phase AC 	circuit. 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B0604020202020204" pitchFamily="2" charset="0"/>
              </a:rPr>
              <a:t>Smaller towers, hence requires lesser right-of-way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B0604020202020204" pitchFamily="2" charset="0"/>
              </a:rPr>
              <a:t>More efficient than AC for transmitting large amount of power over great distances.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Roboto" panose="020B0604020202020204" pitchFamily="2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Roboto" panose="020B0604020202020204" pitchFamily="2" charset="0"/>
              </a:rPr>
              <a:t>- HVDC transmission losses are quoted at 3.5% per 1000km , whereas 	for AC, 	it sits at 6.5% at the same voltage. </a:t>
            </a:r>
          </a:p>
          <a:p>
            <a:endParaRPr lang="en-US" sz="2000" b="1" dirty="0">
              <a:solidFill>
                <a:schemeClr val="tx1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DF01-3D37-4046-B16D-684EB7F0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HVDC benefits cont.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855B-15B1-4D53-A566-612876440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HVDC line becomes cheaper than HVAC over a specific distance, which is known as the break-even distance. </a:t>
            </a:r>
          </a:p>
          <a:p>
            <a:r>
              <a:rPr lang="en-US" b="1" dirty="0"/>
              <a:t>Break even distance is 600km for overhead lines.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EA9B448-CE9A-4467-9693-CE4287B85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86" y="3183185"/>
            <a:ext cx="3267531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0A1B-FA59-4695-8DAE-7D542191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for HVDC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5967-1B4C-4E9C-9C20-518572EED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remote generation</a:t>
            </a:r>
          </a:p>
          <a:p>
            <a:r>
              <a:rPr lang="en-US" dirty="0"/>
              <a:t>Interconnecting grid</a:t>
            </a:r>
          </a:p>
          <a:p>
            <a:r>
              <a:rPr lang="en-US" dirty="0"/>
              <a:t>Connecting offshore wind</a:t>
            </a:r>
          </a:p>
          <a:p>
            <a:r>
              <a:rPr lang="en-US" dirty="0"/>
              <a:t>Power from shore</a:t>
            </a:r>
          </a:p>
          <a:p>
            <a:r>
              <a:rPr lang="en-US" dirty="0"/>
              <a:t>Connecting remote loads</a:t>
            </a:r>
          </a:p>
        </p:txBody>
      </p:sp>
    </p:spTree>
    <p:extLst>
      <p:ext uri="{BB962C8B-B14F-4D97-AF65-F5344CB8AC3E}">
        <p14:creationId xmlns:p14="http://schemas.microsoft.com/office/powerpoint/2010/main" val="20282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976D-41E4-4E18-B178-2331546C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Thyristors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0907-2394-433A-B9BD-61DDF0711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thyristors?</a:t>
            </a:r>
          </a:p>
          <a:p>
            <a:pPr marL="0" indent="0">
              <a:buNone/>
            </a:pPr>
            <a:r>
              <a:rPr lang="en-US" dirty="0"/>
              <a:t>-Thyristor is a semiconductor device that is made up of four layer that is alternating between P-type and N-type. (P-N-P-N)</a:t>
            </a:r>
          </a:p>
          <a:p>
            <a:pPr marL="0" indent="0">
              <a:buNone/>
            </a:pPr>
            <a:r>
              <a:rPr lang="en-US" dirty="0"/>
              <a:t>-Thyristors has three terminals, anode(positive terminal), cathode(negative terminal), and the gate. </a:t>
            </a:r>
          </a:p>
          <a:p>
            <a:pPr marL="0" indent="0">
              <a:buNone/>
            </a:pPr>
            <a:r>
              <a:rPr lang="en-US" dirty="0"/>
              <a:t>-Main function of a thyristors is to control electric power and current by acting as a switch.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820C-DB5B-459D-9E6F-2CE5C339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Thyristors cont.</a:t>
            </a:r>
          </a:p>
        </p:txBody>
      </p:sp>
      <p:pic>
        <p:nvPicPr>
          <p:cNvPr id="5" name="Content Placeholder 4" descr="Chart, radar chart, funnel chart&#10;&#10;Description automatically generated">
            <a:extLst>
              <a:ext uri="{FF2B5EF4-FFF2-40B4-BE49-F238E27FC236}">
                <a16:creationId xmlns:a16="http://schemas.microsoft.com/office/drawing/2014/main" id="{1CB1436B-AABC-4A59-90A2-41B98594F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508112"/>
            <a:ext cx="2305372" cy="2857899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1E78611-62B6-4E19-AFA9-E994942CC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8112"/>
            <a:ext cx="2336801" cy="2857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E62F92-7AAB-4D05-9E63-8959E200266F}"/>
              </a:ext>
            </a:extLst>
          </p:cNvPr>
          <p:cNvSpPr txBox="1"/>
          <p:nvPr/>
        </p:nvSpPr>
        <p:spPr>
          <a:xfrm>
            <a:off x="3162831" y="5366010"/>
            <a:ext cx="547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https://www.watelectronics.com/basics-of-scr-construction-working-its-applications/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6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42A3-9AA3-4CB5-8A4C-B7EC5EA3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thyristors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4161-725D-432F-A44E-0FAB5517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Thyristor is the heart of converter station and an important component in HVDC transmission lines. </a:t>
            </a:r>
          </a:p>
          <a:p>
            <a:r>
              <a:rPr lang="en-US" dirty="0"/>
              <a:t>Thyristors converts AC to DC in a HVDC transmission at either end of the transmission link. </a:t>
            </a:r>
          </a:p>
          <a:p>
            <a:r>
              <a:rPr lang="en-US" dirty="0"/>
              <a:t>Makes it easy to control power flow in a transmission line.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53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1344</TotalTime>
  <Words>696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Roboto</vt:lpstr>
      <vt:lpstr>Wingdings 3</vt:lpstr>
      <vt:lpstr>Ion Boardroom</vt:lpstr>
      <vt:lpstr>Devices used for grid scale AC to DC and DC to ac power conversion</vt:lpstr>
      <vt:lpstr>Outline </vt:lpstr>
      <vt:lpstr>How does a power grid work?</vt:lpstr>
      <vt:lpstr>HVDC benefits compared to HVAC</vt:lpstr>
      <vt:lpstr>HVDC benefits cont.  </vt:lpstr>
      <vt:lpstr>Applications for HVDC</vt:lpstr>
      <vt:lpstr>Thyristors </vt:lpstr>
      <vt:lpstr>Thyristors cont.</vt:lpstr>
      <vt:lpstr>The importance of thyristors </vt:lpstr>
      <vt:lpstr>Types of HVDC converters</vt:lpstr>
      <vt:lpstr> Insulated Gate Bipolar Transistor </vt:lpstr>
      <vt:lpstr>Insulated Gate Bipolar transistor cont.</vt:lpstr>
      <vt:lpstr>Gate turn-off thyristor (GTO)</vt:lpstr>
      <vt:lpstr>Voltage source converters (VSC)</vt:lpstr>
      <vt:lpstr>Summary </vt:lpstr>
      <vt:lpstr>5 key points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Devices used for grid scale</dc:title>
  <dc:creator>Khun Myo</dc:creator>
  <cp:lastModifiedBy>Dr. Burns</cp:lastModifiedBy>
  <cp:revision>8</cp:revision>
  <dcterms:created xsi:type="dcterms:W3CDTF">2021-11-30T23:16:37Z</dcterms:created>
  <dcterms:modified xsi:type="dcterms:W3CDTF">2021-12-06T14:35:19Z</dcterms:modified>
</cp:coreProperties>
</file>