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79" r:id="rId3"/>
    <p:sldId id="265" r:id="rId4"/>
    <p:sldId id="258" r:id="rId5"/>
    <p:sldId id="262" r:id="rId6"/>
    <p:sldId id="270" r:id="rId7"/>
    <p:sldId id="280" r:id="rId8"/>
    <p:sldId id="290" r:id="rId9"/>
    <p:sldId id="271" r:id="rId10"/>
    <p:sldId id="274" r:id="rId11"/>
    <p:sldId id="289" r:id="rId12"/>
    <p:sldId id="283" r:id="rId13"/>
    <p:sldId id="284" r:id="rId14"/>
    <p:sldId id="287" r:id="rId15"/>
    <p:sldId id="291" r:id="rId16"/>
    <p:sldId id="266" r:id="rId17"/>
    <p:sldId id="259" r:id="rId18"/>
    <p:sldId id="267" r:id="rId19"/>
    <p:sldId id="28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9" autoAdjust="0"/>
    <p:restoredTop sz="94660"/>
  </p:normalViewPr>
  <p:slideViewPr>
    <p:cSldViewPr snapToGrid="0">
      <p:cViewPr varScale="1">
        <p:scale>
          <a:sx n="99" d="100"/>
          <a:sy n="99" d="100"/>
        </p:scale>
        <p:origin x="108" y="1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88B8A-4BC2-4914-BB92-1257973F5E7D}"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EEFA300A-BE94-47FA-868C-A5D220ECD64A}">
      <dgm:prSet/>
      <dgm:spPr/>
      <dgm:t>
        <a:bodyPr/>
        <a:lstStyle/>
        <a:p>
          <a:pPr>
            <a:lnSpc>
              <a:spcPct val="100000"/>
            </a:lnSpc>
          </a:pPr>
          <a:r>
            <a:rPr lang="en-US"/>
            <a:t>Definition</a:t>
          </a:r>
        </a:p>
      </dgm:t>
    </dgm:pt>
    <dgm:pt modelId="{E0DAEA41-70FD-4D47-A4AB-2C413FE83FD7}" type="parTrans" cxnId="{D6B80FD3-37C9-4C93-B71F-D685415DE6D5}">
      <dgm:prSet/>
      <dgm:spPr/>
      <dgm:t>
        <a:bodyPr/>
        <a:lstStyle/>
        <a:p>
          <a:endParaRPr lang="en-US"/>
        </a:p>
      </dgm:t>
    </dgm:pt>
    <dgm:pt modelId="{917C407B-5847-45CC-B210-A4690D83C222}" type="sibTrans" cxnId="{D6B80FD3-37C9-4C93-B71F-D685415DE6D5}">
      <dgm:prSet/>
      <dgm:spPr/>
      <dgm:t>
        <a:bodyPr/>
        <a:lstStyle/>
        <a:p>
          <a:endParaRPr lang="en-US"/>
        </a:p>
      </dgm:t>
    </dgm:pt>
    <dgm:pt modelId="{22414902-C549-435A-8C48-2217BF02E22F}">
      <dgm:prSet/>
      <dgm:spPr/>
      <dgm:t>
        <a:bodyPr/>
        <a:lstStyle/>
        <a:p>
          <a:pPr>
            <a:lnSpc>
              <a:spcPct val="100000"/>
            </a:lnSpc>
          </a:pPr>
          <a:r>
            <a:rPr lang="en-US"/>
            <a:t>MEMs System</a:t>
          </a:r>
        </a:p>
      </dgm:t>
    </dgm:pt>
    <dgm:pt modelId="{D213779D-8244-446B-AF66-D798433E815C}" type="parTrans" cxnId="{F5DC4E87-F4DB-48E4-B597-4039687F38D2}">
      <dgm:prSet/>
      <dgm:spPr/>
      <dgm:t>
        <a:bodyPr/>
        <a:lstStyle/>
        <a:p>
          <a:endParaRPr lang="en-US"/>
        </a:p>
      </dgm:t>
    </dgm:pt>
    <dgm:pt modelId="{27D6AB34-A2E8-48CC-AED8-5B737179CD11}" type="sibTrans" cxnId="{F5DC4E87-F4DB-48E4-B597-4039687F38D2}">
      <dgm:prSet/>
      <dgm:spPr/>
      <dgm:t>
        <a:bodyPr/>
        <a:lstStyle/>
        <a:p>
          <a:endParaRPr lang="en-US"/>
        </a:p>
      </dgm:t>
    </dgm:pt>
    <dgm:pt modelId="{14056433-759C-48A2-9AC1-73A564AE6A29}">
      <dgm:prSet/>
      <dgm:spPr/>
      <dgm:t>
        <a:bodyPr/>
        <a:lstStyle/>
        <a:p>
          <a:pPr>
            <a:lnSpc>
              <a:spcPct val="100000"/>
            </a:lnSpc>
          </a:pPr>
          <a:r>
            <a:rPr lang="en-US"/>
            <a:t>MEMs Fabrication process</a:t>
          </a:r>
        </a:p>
      </dgm:t>
    </dgm:pt>
    <dgm:pt modelId="{86AA4C68-F515-4B81-B541-D2E9847FA267}" type="parTrans" cxnId="{0EBA027F-B839-4711-809B-3BA5FC18DD05}">
      <dgm:prSet/>
      <dgm:spPr/>
      <dgm:t>
        <a:bodyPr/>
        <a:lstStyle/>
        <a:p>
          <a:endParaRPr lang="en-US"/>
        </a:p>
      </dgm:t>
    </dgm:pt>
    <dgm:pt modelId="{71797616-0145-459D-80C0-0813C7AA108B}" type="sibTrans" cxnId="{0EBA027F-B839-4711-809B-3BA5FC18DD05}">
      <dgm:prSet/>
      <dgm:spPr/>
      <dgm:t>
        <a:bodyPr/>
        <a:lstStyle/>
        <a:p>
          <a:endParaRPr lang="en-US"/>
        </a:p>
      </dgm:t>
    </dgm:pt>
    <dgm:pt modelId="{A060769E-0655-4983-AC96-4A3E736BF498}">
      <dgm:prSet/>
      <dgm:spPr/>
      <dgm:t>
        <a:bodyPr/>
        <a:lstStyle/>
        <a:p>
          <a:pPr>
            <a:lnSpc>
              <a:spcPct val="100000"/>
            </a:lnSpc>
          </a:pPr>
          <a:r>
            <a:rPr lang="en-US"/>
            <a:t>Packaging</a:t>
          </a:r>
        </a:p>
      </dgm:t>
    </dgm:pt>
    <dgm:pt modelId="{8EF3B658-DD3A-4DF3-8BD4-E9D4DE5A299B}" type="parTrans" cxnId="{65E09562-DD72-4644-AF0E-2A86BB6FDFA2}">
      <dgm:prSet/>
      <dgm:spPr/>
      <dgm:t>
        <a:bodyPr/>
        <a:lstStyle/>
        <a:p>
          <a:endParaRPr lang="en-US"/>
        </a:p>
      </dgm:t>
    </dgm:pt>
    <dgm:pt modelId="{ABE27243-A31F-463B-B511-34A73EDE7823}" type="sibTrans" cxnId="{65E09562-DD72-4644-AF0E-2A86BB6FDFA2}">
      <dgm:prSet/>
      <dgm:spPr/>
      <dgm:t>
        <a:bodyPr/>
        <a:lstStyle/>
        <a:p>
          <a:endParaRPr lang="en-US"/>
        </a:p>
      </dgm:t>
    </dgm:pt>
    <dgm:pt modelId="{7E2FA500-7140-4E97-BE68-F4E447AABEB3}">
      <dgm:prSet/>
      <dgm:spPr/>
      <dgm:t>
        <a:bodyPr/>
        <a:lstStyle/>
        <a:p>
          <a:pPr>
            <a:lnSpc>
              <a:spcPct val="100000"/>
            </a:lnSpc>
          </a:pPr>
          <a:r>
            <a:rPr lang="en-US"/>
            <a:t>MEMs applications and Benefits</a:t>
          </a:r>
        </a:p>
      </dgm:t>
    </dgm:pt>
    <dgm:pt modelId="{95DEAEF5-E408-4DE1-A90F-FF12739B0377}" type="parTrans" cxnId="{59281086-A158-419C-AA4E-A0828C331EF7}">
      <dgm:prSet/>
      <dgm:spPr/>
      <dgm:t>
        <a:bodyPr/>
        <a:lstStyle/>
        <a:p>
          <a:endParaRPr lang="en-US"/>
        </a:p>
      </dgm:t>
    </dgm:pt>
    <dgm:pt modelId="{EF30E755-5334-4605-BE09-929BB44A3473}" type="sibTrans" cxnId="{59281086-A158-419C-AA4E-A0828C331EF7}">
      <dgm:prSet/>
      <dgm:spPr/>
      <dgm:t>
        <a:bodyPr/>
        <a:lstStyle/>
        <a:p>
          <a:endParaRPr lang="en-US"/>
        </a:p>
      </dgm:t>
    </dgm:pt>
    <dgm:pt modelId="{4B7E586F-9494-4AD6-A2EF-BC1ACC8E15C8}">
      <dgm:prSet/>
      <dgm:spPr/>
      <dgm:t>
        <a:bodyPr/>
        <a:lstStyle/>
        <a:p>
          <a:pPr>
            <a:lnSpc>
              <a:spcPct val="100000"/>
            </a:lnSpc>
          </a:pPr>
          <a:r>
            <a:rPr lang="en-US"/>
            <a:t>Summary</a:t>
          </a:r>
        </a:p>
      </dgm:t>
    </dgm:pt>
    <dgm:pt modelId="{B4598A89-E515-4167-9DBF-CBE88370768A}" type="parTrans" cxnId="{70E40720-B1E4-475E-9BE1-1D0E7CF6B835}">
      <dgm:prSet/>
      <dgm:spPr/>
      <dgm:t>
        <a:bodyPr/>
        <a:lstStyle/>
        <a:p>
          <a:endParaRPr lang="en-US"/>
        </a:p>
      </dgm:t>
    </dgm:pt>
    <dgm:pt modelId="{6A2E405D-99CB-415A-8B17-47A84D30F831}" type="sibTrans" cxnId="{70E40720-B1E4-475E-9BE1-1D0E7CF6B835}">
      <dgm:prSet/>
      <dgm:spPr/>
      <dgm:t>
        <a:bodyPr/>
        <a:lstStyle/>
        <a:p>
          <a:endParaRPr lang="en-US"/>
        </a:p>
      </dgm:t>
    </dgm:pt>
    <dgm:pt modelId="{D9D0A2E4-7ADC-478B-B0F3-3745BFEB586E}">
      <dgm:prSet/>
      <dgm:spPr/>
      <dgm:t>
        <a:bodyPr/>
        <a:lstStyle/>
        <a:p>
          <a:pPr>
            <a:lnSpc>
              <a:spcPct val="100000"/>
            </a:lnSpc>
          </a:pPr>
          <a:r>
            <a:rPr lang="en-US"/>
            <a:t>References</a:t>
          </a:r>
        </a:p>
      </dgm:t>
    </dgm:pt>
    <dgm:pt modelId="{FBE84906-6CF2-4881-A049-339D4688F4CF}" type="parTrans" cxnId="{44B2A124-7E69-489F-B450-B89FFFDBC0F5}">
      <dgm:prSet/>
      <dgm:spPr/>
      <dgm:t>
        <a:bodyPr/>
        <a:lstStyle/>
        <a:p>
          <a:endParaRPr lang="en-US"/>
        </a:p>
      </dgm:t>
    </dgm:pt>
    <dgm:pt modelId="{E2A2D793-EF33-4C08-B308-8F2232560D8F}" type="sibTrans" cxnId="{44B2A124-7E69-489F-B450-B89FFFDBC0F5}">
      <dgm:prSet/>
      <dgm:spPr/>
      <dgm:t>
        <a:bodyPr/>
        <a:lstStyle/>
        <a:p>
          <a:endParaRPr lang="en-US"/>
        </a:p>
      </dgm:t>
    </dgm:pt>
    <dgm:pt modelId="{36FC8F63-5D84-CC42-9074-2C7FF9004081}" type="pres">
      <dgm:prSet presAssocID="{87388B8A-4BC2-4914-BB92-1257973F5E7D}" presName="linear" presStyleCnt="0">
        <dgm:presLayoutVars>
          <dgm:dir/>
          <dgm:animLvl val="lvl"/>
          <dgm:resizeHandles val="exact"/>
        </dgm:presLayoutVars>
      </dgm:prSet>
      <dgm:spPr/>
      <dgm:t>
        <a:bodyPr/>
        <a:lstStyle/>
        <a:p>
          <a:endParaRPr lang="en-US"/>
        </a:p>
      </dgm:t>
    </dgm:pt>
    <dgm:pt modelId="{504BCEFB-99AF-D44E-A5BD-FFE0E4A5431E}" type="pres">
      <dgm:prSet presAssocID="{EEFA300A-BE94-47FA-868C-A5D220ECD64A}" presName="parentLin" presStyleCnt="0"/>
      <dgm:spPr/>
    </dgm:pt>
    <dgm:pt modelId="{EA38AA0D-F966-2B40-8AFF-24071E061145}" type="pres">
      <dgm:prSet presAssocID="{EEFA300A-BE94-47FA-868C-A5D220ECD64A}" presName="parentLeftMargin" presStyleLbl="node1" presStyleIdx="0" presStyleCnt="7"/>
      <dgm:spPr/>
      <dgm:t>
        <a:bodyPr/>
        <a:lstStyle/>
        <a:p>
          <a:endParaRPr lang="en-US"/>
        </a:p>
      </dgm:t>
    </dgm:pt>
    <dgm:pt modelId="{ABC7489F-708D-E447-A461-ABD70CE2DA7E}" type="pres">
      <dgm:prSet presAssocID="{EEFA300A-BE94-47FA-868C-A5D220ECD64A}" presName="parentText" presStyleLbl="node1" presStyleIdx="0" presStyleCnt="7">
        <dgm:presLayoutVars>
          <dgm:chMax val="0"/>
          <dgm:bulletEnabled val="1"/>
        </dgm:presLayoutVars>
      </dgm:prSet>
      <dgm:spPr/>
      <dgm:t>
        <a:bodyPr/>
        <a:lstStyle/>
        <a:p>
          <a:endParaRPr lang="en-US"/>
        </a:p>
      </dgm:t>
    </dgm:pt>
    <dgm:pt modelId="{8E02A7BC-83FC-E34B-940B-BC42230FCCCA}" type="pres">
      <dgm:prSet presAssocID="{EEFA300A-BE94-47FA-868C-A5D220ECD64A}" presName="negativeSpace" presStyleCnt="0"/>
      <dgm:spPr/>
    </dgm:pt>
    <dgm:pt modelId="{CECB37F5-46A5-9544-8D82-38456A802F05}" type="pres">
      <dgm:prSet presAssocID="{EEFA300A-BE94-47FA-868C-A5D220ECD64A}" presName="childText" presStyleLbl="conFgAcc1" presStyleIdx="0" presStyleCnt="7">
        <dgm:presLayoutVars>
          <dgm:bulletEnabled val="1"/>
        </dgm:presLayoutVars>
      </dgm:prSet>
      <dgm:spPr/>
    </dgm:pt>
    <dgm:pt modelId="{79558CD2-B6E3-3242-AA53-1A79F44B911D}" type="pres">
      <dgm:prSet presAssocID="{917C407B-5847-45CC-B210-A4690D83C222}" presName="spaceBetweenRectangles" presStyleCnt="0"/>
      <dgm:spPr/>
    </dgm:pt>
    <dgm:pt modelId="{088B3E85-05AE-ED42-837E-DF6CF58DA164}" type="pres">
      <dgm:prSet presAssocID="{22414902-C549-435A-8C48-2217BF02E22F}" presName="parentLin" presStyleCnt="0"/>
      <dgm:spPr/>
    </dgm:pt>
    <dgm:pt modelId="{D721041B-B5A0-F541-B23E-A2C4FD50CA33}" type="pres">
      <dgm:prSet presAssocID="{22414902-C549-435A-8C48-2217BF02E22F}" presName="parentLeftMargin" presStyleLbl="node1" presStyleIdx="0" presStyleCnt="7"/>
      <dgm:spPr/>
      <dgm:t>
        <a:bodyPr/>
        <a:lstStyle/>
        <a:p>
          <a:endParaRPr lang="en-US"/>
        </a:p>
      </dgm:t>
    </dgm:pt>
    <dgm:pt modelId="{27D9DD93-9F8F-3A4D-8FE9-00CE704DE978}" type="pres">
      <dgm:prSet presAssocID="{22414902-C549-435A-8C48-2217BF02E22F}" presName="parentText" presStyleLbl="node1" presStyleIdx="1" presStyleCnt="7">
        <dgm:presLayoutVars>
          <dgm:chMax val="0"/>
          <dgm:bulletEnabled val="1"/>
        </dgm:presLayoutVars>
      </dgm:prSet>
      <dgm:spPr/>
      <dgm:t>
        <a:bodyPr/>
        <a:lstStyle/>
        <a:p>
          <a:endParaRPr lang="en-US"/>
        </a:p>
      </dgm:t>
    </dgm:pt>
    <dgm:pt modelId="{3AEF6474-C9BF-2D49-A3B2-876BC7537DD5}" type="pres">
      <dgm:prSet presAssocID="{22414902-C549-435A-8C48-2217BF02E22F}" presName="negativeSpace" presStyleCnt="0"/>
      <dgm:spPr/>
    </dgm:pt>
    <dgm:pt modelId="{B1916B9A-68DA-4C4B-A922-BFF164C478BA}" type="pres">
      <dgm:prSet presAssocID="{22414902-C549-435A-8C48-2217BF02E22F}" presName="childText" presStyleLbl="conFgAcc1" presStyleIdx="1" presStyleCnt="7">
        <dgm:presLayoutVars>
          <dgm:bulletEnabled val="1"/>
        </dgm:presLayoutVars>
      </dgm:prSet>
      <dgm:spPr/>
    </dgm:pt>
    <dgm:pt modelId="{C1A6D269-3BD6-B348-BB53-ED42FFD212A4}" type="pres">
      <dgm:prSet presAssocID="{27D6AB34-A2E8-48CC-AED8-5B737179CD11}" presName="spaceBetweenRectangles" presStyleCnt="0"/>
      <dgm:spPr/>
    </dgm:pt>
    <dgm:pt modelId="{41CF80A4-4851-8946-84A5-9D82FABF90D8}" type="pres">
      <dgm:prSet presAssocID="{14056433-759C-48A2-9AC1-73A564AE6A29}" presName="parentLin" presStyleCnt="0"/>
      <dgm:spPr/>
    </dgm:pt>
    <dgm:pt modelId="{BA5D31F1-B7E9-774A-BABB-96DD06F93570}" type="pres">
      <dgm:prSet presAssocID="{14056433-759C-48A2-9AC1-73A564AE6A29}" presName="parentLeftMargin" presStyleLbl="node1" presStyleIdx="1" presStyleCnt="7"/>
      <dgm:spPr/>
      <dgm:t>
        <a:bodyPr/>
        <a:lstStyle/>
        <a:p>
          <a:endParaRPr lang="en-US"/>
        </a:p>
      </dgm:t>
    </dgm:pt>
    <dgm:pt modelId="{F63606B6-0B99-004A-AAD8-39F904C8F536}" type="pres">
      <dgm:prSet presAssocID="{14056433-759C-48A2-9AC1-73A564AE6A29}" presName="parentText" presStyleLbl="node1" presStyleIdx="2" presStyleCnt="7">
        <dgm:presLayoutVars>
          <dgm:chMax val="0"/>
          <dgm:bulletEnabled val="1"/>
        </dgm:presLayoutVars>
      </dgm:prSet>
      <dgm:spPr/>
      <dgm:t>
        <a:bodyPr/>
        <a:lstStyle/>
        <a:p>
          <a:endParaRPr lang="en-US"/>
        </a:p>
      </dgm:t>
    </dgm:pt>
    <dgm:pt modelId="{8B8F7FDF-1C1F-3B46-A135-053EB558D9AE}" type="pres">
      <dgm:prSet presAssocID="{14056433-759C-48A2-9AC1-73A564AE6A29}" presName="negativeSpace" presStyleCnt="0"/>
      <dgm:spPr/>
    </dgm:pt>
    <dgm:pt modelId="{4D386726-346A-D342-BE77-45E29E7C8A03}" type="pres">
      <dgm:prSet presAssocID="{14056433-759C-48A2-9AC1-73A564AE6A29}" presName="childText" presStyleLbl="conFgAcc1" presStyleIdx="2" presStyleCnt="7">
        <dgm:presLayoutVars>
          <dgm:bulletEnabled val="1"/>
        </dgm:presLayoutVars>
      </dgm:prSet>
      <dgm:spPr/>
    </dgm:pt>
    <dgm:pt modelId="{386313C9-36B7-5C49-857B-AE7F22469A32}" type="pres">
      <dgm:prSet presAssocID="{71797616-0145-459D-80C0-0813C7AA108B}" presName="spaceBetweenRectangles" presStyleCnt="0"/>
      <dgm:spPr/>
    </dgm:pt>
    <dgm:pt modelId="{039D8C99-0A50-B542-A598-DA6F94FCA23B}" type="pres">
      <dgm:prSet presAssocID="{A060769E-0655-4983-AC96-4A3E736BF498}" presName="parentLin" presStyleCnt="0"/>
      <dgm:spPr/>
    </dgm:pt>
    <dgm:pt modelId="{59C0CA5A-7DCE-DF46-B5F0-45E56BEBD9A9}" type="pres">
      <dgm:prSet presAssocID="{A060769E-0655-4983-AC96-4A3E736BF498}" presName="parentLeftMargin" presStyleLbl="node1" presStyleIdx="2" presStyleCnt="7"/>
      <dgm:spPr/>
      <dgm:t>
        <a:bodyPr/>
        <a:lstStyle/>
        <a:p>
          <a:endParaRPr lang="en-US"/>
        </a:p>
      </dgm:t>
    </dgm:pt>
    <dgm:pt modelId="{562AA253-F96D-324F-98F5-548E69032BD6}" type="pres">
      <dgm:prSet presAssocID="{A060769E-0655-4983-AC96-4A3E736BF498}" presName="parentText" presStyleLbl="node1" presStyleIdx="3" presStyleCnt="7">
        <dgm:presLayoutVars>
          <dgm:chMax val="0"/>
          <dgm:bulletEnabled val="1"/>
        </dgm:presLayoutVars>
      </dgm:prSet>
      <dgm:spPr/>
      <dgm:t>
        <a:bodyPr/>
        <a:lstStyle/>
        <a:p>
          <a:endParaRPr lang="en-US"/>
        </a:p>
      </dgm:t>
    </dgm:pt>
    <dgm:pt modelId="{63B1178F-F5BB-7640-82E9-EC8D52121894}" type="pres">
      <dgm:prSet presAssocID="{A060769E-0655-4983-AC96-4A3E736BF498}" presName="negativeSpace" presStyleCnt="0"/>
      <dgm:spPr/>
    </dgm:pt>
    <dgm:pt modelId="{BDE64559-4C23-A641-840E-BDAFDCC0ABF2}" type="pres">
      <dgm:prSet presAssocID="{A060769E-0655-4983-AC96-4A3E736BF498}" presName="childText" presStyleLbl="conFgAcc1" presStyleIdx="3" presStyleCnt="7">
        <dgm:presLayoutVars>
          <dgm:bulletEnabled val="1"/>
        </dgm:presLayoutVars>
      </dgm:prSet>
      <dgm:spPr/>
    </dgm:pt>
    <dgm:pt modelId="{9246CC24-1DCA-A44B-A9C6-172F40AD0EE3}" type="pres">
      <dgm:prSet presAssocID="{ABE27243-A31F-463B-B511-34A73EDE7823}" presName="spaceBetweenRectangles" presStyleCnt="0"/>
      <dgm:spPr/>
    </dgm:pt>
    <dgm:pt modelId="{1C745D72-229E-F64F-BE24-3CEC7674B8DA}" type="pres">
      <dgm:prSet presAssocID="{7E2FA500-7140-4E97-BE68-F4E447AABEB3}" presName="parentLin" presStyleCnt="0"/>
      <dgm:spPr/>
    </dgm:pt>
    <dgm:pt modelId="{4718E242-6775-B14F-B604-127197A02E13}" type="pres">
      <dgm:prSet presAssocID="{7E2FA500-7140-4E97-BE68-F4E447AABEB3}" presName="parentLeftMargin" presStyleLbl="node1" presStyleIdx="3" presStyleCnt="7"/>
      <dgm:spPr/>
      <dgm:t>
        <a:bodyPr/>
        <a:lstStyle/>
        <a:p>
          <a:endParaRPr lang="en-US"/>
        </a:p>
      </dgm:t>
    </dgm:pt>
    <dgm:pt modelId="{D73B2509-CBAF-0643-8422-AC1D37BD12E9}" type="pres">
      <dgm:prSet presAssocID="{7E2FA500-7140-4E97-BE68-F4E447AABEB3}" presName="parentText" presStyleLbl="node1" presStyleIdx="4" presStyleCnt="7">
        <dgm:presLayoutVars>
          <dgm:chMax val="0"/>
          <dgm:bulletEnabled val="1"/>
        </dgm:presLayoutVars>
      </dgm:prSet>
      <dgm:spPr/>
      <dgm:t>
        <a:bodyPr/>
        <a:lstStyle/>
        <a:p>
          <a:endParaRPr lang="en-US"/>
        </a:p>
      </dgm:t>
    </dgm:pt>
    <dgm:pt modelId="{48104A0E-D91C-214F-913E-7A3B1F787481}" type="pres">
      <dgm:prSet presAssocID="{7E2FA500-7140-4E97-BE68-F4E447AABEB3}" presName="negativeSpace" presStyleCnt="0"/>
      <dgm:spPr/>
    </dgm:pt>
    <dgm:pt modelId="{1B2E7CED-EE60-F840-80A4-05E743A86EF7}" type="pres">
      <dgm:prSet presAssocID="{7E2FA500-7140-4E97-BE68-F4E447AABEB3}" presName="childText" presStyleLbl="conFgAcc1" presStyleIdx="4" presStyleCnt="7">
        <dgm:presLayoutVars>
          <dgm:bulletEnabled val="1"/>
        </dgm:presLayoutVars>
      </dgm:prSet>
      <dgm:spPr/>
    </dgm:pt>
    <dgm:pt modelId="{75459D5A-FBEB-DD4E-86CF-5E82B7AD807A}" type="pres">
      <dgm:prSet presAssocID="{EF30E755-5334-4605-BE09-929BB44A3473}" presName="spaceBetweenRectangles" presStyleCnt="0"/>
      <dgm:spPr/>
    </dgm:pt>
    <dgm:pt modelId="{CE274C4B-B32D-F648-989A-836F3AE4F9B8}" type="pres">
      <dgm:prSet presAssocID="{4B7E586F-9494-4AD6-A2EF-BC1ACC8E15C8}" presName="parentLin" presStyleCnt="0"/>
      <dgm:spPr/>
    </dgm:pt>
    <dgm:pt modelId="{B5583329-4F4C-3C4B-BF3C-1A7F55583CC8}" type="pres">
      <dgm:prSet presAssocID="{4B7E586F-9494-4AD6-A2EF-BC1ACC8E15C8}" presName="parentLeftMargin" presStyleLbl="node1" presStyleIdx="4" presStyleCnt="7"/>
      <dgm:spPr/>
      <dgm:t>
        <a:bodyPr/>
        <a:lstStyle/>
        <a:p>
          <a:endParaRPr lang="en-US"/>
        </a:p>
      </dgm:t>
    </dgm:pt>
    <dgm:pt modelId="{F7FB5526-C875-BC4D-9C98-AE7E2F0AD884}" type="pres">
      <dgm:prSet presAssocID="{4B7E586F-9494-4AD6-A2EF-BC1ACC8E15C8}" presName="parentText" presStyleLbl="node1" presStyleIdx="5" presStyleCnt="7">
        <dgm:presLayoutVars>
          <dgm:chMax val="0"/>
          <dgm:bulletEnabled val="1"/>
        </dgm:presLayoutVars>
      </dgm:prSet>
      <dgm:spPr/>
      <dgm:t>
        <a:bodyPr/>
        <a:lstStyle/>
        <a:p>
          <a:endParaRPr lang="en-US"/>
        </a:p>
      </dgm:t>
    </dgm:pt>
    <dgm:pt modelId="{DFC70D77-B5A7-BB46-B359-1716B49D7730}" type="pres">
      <dgm:prSet presAssocID="{4B7E586F-9494-4AD6-A2EF-BC1ACC8E15C8}" presName="negativeSpace" presStyleCnt="0"/>
      <dgm:spPr/>
    </dgm:pt>
    <dgm:pt modelId="{AF86284B-8374-924C-A672-7E6B21071F51}" type="pres">
      <dgm:prSet presAssocID="{4B7E586F-9494-4AD6-A2EF-BC1ACC8E15C8}" presName="childText" presStyleLbl="conFgAcc1" presStyleIdx="5" presStyleCnt="7">
        <dgm:presLayoutVars>
          <dgm:bulletEnabled val="1"/>
        </dgm:presLayoutVars>
      </dgm:prSet>
      <dgm:spPr/>
    </dgm:pt>
    <dgm:pt modelId="{B70D7C92-6BB3-5D47-B05F-C5B598AC3A46}" type="pres">
      <dgm:prSet presAssocID="{6A2E405D-99CB-415A-8B17-47A84D30F831}" presName="spaceBetweenRectangles" presStyleCnt="0"/>
      <dgm:spPr/>
    </dgm:pt>
    <dgm:pt modelId="{AA27893F-6999-D241-81A3-9A1229BEA291}" type="pres">
      <dgm:prSet presAssocID="{D9D0A2E4-7ADC-478B-B0F3-3745BFEB586E}" presName="parentLin" presStyleCnt="0"/>
      <dgm:spPr/>
    </dgm:pt>
    <dgm:pt modelId="{8ECF010C-7130-F84D-A935-10AE9C27FCCC}" type="pres">
      <dgm:prSet presAssocID="{D9D0A2E4-7ADC-478B-B0F3-3745BFEB586E}" presName="parentLeftMargin" presStyleLbl="node1" presStyleIdx="5" presStyleCnt="7"/>
      <dgm:spPr/>
      <dgm:t>
        <a:bodyPr/>
        <a:lstStyle/>
        <a:p>
          <a:endParaRPr lang="en-US"/>
        </a:p>
      </dgm:t>
    </dgm:pt>
    <dgm:pt modelId="{DD850557-B6C0-6549-898E-66CB1CE0CD99}" type="pres">
      <dgm:prSet presAssocID="{D9D0A2E4-7ADC-478B-B0F3-3745BFEB586E}" presName="parentText" presStyleLbl="node1" presStyleIdx="6" presStyleCnt="7">
        <dgm:presLayoutVars>
          <dgm:chMax val="0"/>
          <dgm:bulletEnabled val="1"/>
        </dgm:presLayoutVars>
      </dgm:prSet>
      <dgm:spPr/>
      <dgm:t>
        <a:bodyPr/>
        <a:lstStyle/>
        <a:p>
          <a:endParaRPr lang="en-US"/>
        </a:p>
      </dgm:t>
    </dgm:pt>
    <dgm:pt modelId="{73A773E4-E525-1349-A502-0A68CBF47623}" type="pres">
      <dgm:prSet presAssocID="{D9D0A2E4-7ADC-478B-B0F3-3745BFEB586E}" presName="negativeSpace" presStyleCnt="0"/>
      <dgm:spPr/>
    </dgm:pt>
    <dgm:pt modelId="{81B1AFA8-EA72-C749-9949-C3DED3AB6891}" type="pres">
      <dgm:prSet presAssocID="{D9D0A2E4-7ADC-478B-B0F3-3745BFEB586E}" presName="childText" presStyleLbl="conFgAcc1" presStyleIdx="6" presStyleCnt="7">
        <dgm:presLayoutVars>
          <dgm:bulletEnabled val="1"/>
        </dgm:presLayoutVars>
      </dgm:prSet>
      <dgm:spPr/>
    </dgm:pt>
  </dgm:ptLst>
  <dgm:cxnLst>
    <dgm:cxn modelId="{44B2A124-7E69-489F-B450-B89FFFDBC0F5}" srcId="{87388B8A-4BC2-4914-BB92-1257973F5E7D}" destId="{D9D0A2E4-7ADC-478B-B0F3-3745BFEB586E}" srcOrd="6" destOrd="0" parTransId="{FBE84906-6CF2-4881-A049-339D4688F4CF}" sibTransId="{E2A2D793-EF33-4C08-B308-8F2232560D8F}"/>
    <dgm:cxn modelId="{14AFB5B6-3316-784E-9485-3DE2345AF249}" type="presOf" srcId="{22414902-C549-435A-8C48-2217BF02E22F}" destId="{D721041B-B5A0-F541-B23E-A2C4FD50CA33}" srcOrd="0" destOrd="0" presId="urn:microsoft.com/office/officeart/2005/8/layout/list1"/>
    <dgm:cxn modelId="{B6090C7B-BD74-5A4B-8449-155490A80CDA}" type="presOf" srcId="{D9D0A2E4-7ADC-478B-B0F3-3745BFEB586E}" destId="{DD850557-B6C0-6549-898E-66CB1CE0CD99}" srcOrd="1" destOrd="0" presId="urn:microsoft.com/office/officeart/2005/8/layout/list1"/>
    <dgm:cxn modelId="{0EBA027F-B839-4711-809B-3BA5FC18DD05}" srcId="{87388B8A-4BC2-4914-BB92-1257973F5E7D}" destId="{14056433-759C-48A2-9AC1-73A564AE6A29}" srcOrd="2" destOrd="0" parTransId="{86AA4C68-F515-4B81-B541-D2E9847FA267}" sibTransId="{71797616-0145-459D-80C0-0813C7AA108B}"/>
    <dgm:cxn modelId="{B6CB8886-4101-EE48-BAD5-EC684515F388}" type="presOf" srcId="{14056433-759C-48A2-9AC1-73A564AE6A29}" destId="{F63606B6-0B99-004A-AAD8-39F904C8F536}" srcOrd="1" destOrd="0" presId="urn:microsoft.com/office/officeart/2005/8/layout/list1"/>
    <dgm:cxn modelId="{7E601B74-5439-3D49-B1E8-BF6C91506B3C}" type="presOf" srcId="{A060769E-0655-4983-AC96-4A3E736BF498}" destId="{562AA253-F96D-324F-98F5-548E69032BD6}" srcOrd="1" destOrd="0" presId="urn:microsoft.com/office/officeart/2005/8/layout/list1"/>
    <dgm:cxn modelId="{0A655B86-6F05-4F43-90B4-ED1CB57F73B3}" type="presOf" srcId="{EEFA300A-BE94-47FA-868C-A5D220ECD64A}" destId="{EA38AA0D-F966-2B40-8AFF-24071E061145}" srcOrd="0" destOrd="0" presId="urn:microsoft.com/office/officeart/2005/8/layout/list1"/>
    <dgm:cxn modelId="{8BB290D9-4F5C-0C42-B434-B01E46DCDBB9}" type="presOf" srcId="{22414902-C549-435A-8C48-2217BF02E22F}" destId="{27D9DD93-9F8F-3A4D-8FE9-00CE704DE978}" srcOrd="1" destOrd="0" presId="urn:microsoft.com/office/officeart/2005/8/layout/list1"/>
    <dgm:cxn modelId="{E09E08EB-292F-9B42-9C2C-4A49BC4CC7E4}" type="presOf" srcId="{7E2FA500-7140-4E97-BE68-F4E447AABEB3}" destId="{4718E242-6775-B14F-B604-127197A02E13}" srcOrd="0" destOrd="0" presId="urn:microsoft.com/office/officeart/2005/8/layout/list1"/>
    <dgm:cxn modelId="{D6B80FD3-37C9-4C93-B71F-D685415DE6D5}" srcId="{87388B8A-4BC2-4914-BB92-1257973F5E7D}" destId="{EEFA300A-BE94-47FA-868C-A5D220ECD64A}" srcOrd="0" destOrd="0" parTransId="{E0DAEA41-70FD-4D47-A4AB-2C413FE83FD7}" sibTransId="{917C407B-5847-45CC-B210-A4690D83C222}"/>
    <dgm:cxn modelId="{3F544613-ACD3-5B49-8FA9-83EFA098890B}" type="presOf" srcId="{4B7E586F-9494-4AD6-A2EF-BC1ACC8E15C8}" destId="{B5583329-4F4C-3C4B-BF3C-1A7F55583CC8}" srcOrd="0" destOrd="0" presId="urn:microsoft.com/office/officeart/2005/8/layout/list1"/>
    <dgm:cxn modelId="{564F4A40-6FBC-1B4B-8F80-0FF8B845B4E6}" type="presOf" srcId="{14056433-759C-48A2-9AC1-73A564AE6A29}" destId="{BA5D31F1-B7E9-774A-BABB-96DD06F93570}" srcOrd="0" destOrd="0" presId="urn:microsoft.com/office/officeart/2005/8/layout/list1"/>
    <dgm:cxn modelId="{F5DC4E87-F4DB-48E4-B597-4039687F38D2}" srcId="{87388B8A-4BC2-4914-BB92-1257973F5E7D}" destId="{22414902-C549-435A-8C48-2217BF02E22F}" srcOrd="1" destOrd="0" parTransId="{D213779D-8244-446B-AF66-D798433E815C}" sibTransId="{27D6AB34-A2E8-48CC-AED8-5B737179CD11}"/>
    <dgm:cxn modelId="{AD2C5EE3-932A-EB4E-9566-4F5AD7D521CA}" type="presOf" srcId="{A060769E-0655-4983-AC96-4A3E736BF498}" destId="{59C0CA5A-7DCE-DF46-B5F0-45E56BEBD9A9}" srcOrd="0" destOrd="0" presId="urn:microsoft.com/office/officeart/2005/8/layout/list1"/>
    <dgm:cxn modelId="{59281086-A158-419C-AA4E-A0828C331EF7}" srcId="{87388B8A-4BC2-4914-BB92-1257973F5E7D}" destId="{7E2FA500-7140-4E97-BE68-F4E447AABEB3}" srcOrd="4" destOrd="0" parTransId="{95DEAEF5-E408-4DE1-A90F-FF12739B0377}" sibTransId="{EF30E755-5334-4605-BE09-929BB44A3473}"/>
    <dgm:cxn modelId="{070E8620-CEA2-1144-BBD7-0F99BBCF12E6}" type="presOf" srcId="{4B7E586F-9494-4AD6-A2EF-BC1ACC8E15C8}" destId="{F7FB5526-C875-BC4D-9C98-AE7E2F0AD884}" srcOrd="1" destOrd="0" presId="urn:microsoft.com/office/officeart/2005/8/layout/list1"/>
    <dgm:cxn modelId="{F4FFF795-562F-1644-877A-DF0A70034FB0}" type="presOf" srcId="{EEFA300A-BE94-47FA-868C-A5D220ECD64A}" destId="{ABC7489F-708D-E447-A461-ABD70CE2DA7E}" srcOrd="1" destOrd="0" presId="urn:microsoft.com/office/officeart/2005/8/layout/list1"/>
    <dgm:cxn modelId="{8F04A57E-6736-AC4F-9E74-095955E2FCA8}" type="presOf" srcId="{7E2FA500-7140-4E97-BE68-F4E447AABEB3}" destId="{D73B2509-CBAF-0643-8422-AC1D37BD12E9}" srcOrd="1" destOrd="0" presId="urn:microsoft.com/office/officeart/2005/8/layout/list1"/>
    <dgm:cxn modelId="{5454303E-9860-954F-AF3E-CAB5C8CC2F76}" type="presOf" srcId="{D9D0A2E4-7ADC-478B-B0F3-3745BFEB586E}" destId="{8ECF010C-7130-F84D-A935-10AE9C27FCCC}" srcOrd="0" destOrd="0" presId="urn:microsoft.com/office/officeart/2005/8/layout/list1"/>
    <dgm:cxn modelId="{65E09562-DD72-4644-AF0E-2A86BB6FDFA2}" srcId="{87388B8A-4BC2-4914-BB92-1257973F5E7D}" destId="{A060769E-0655-4983-AC96-4A3E736BF498}" srcOrd="3" destOrd="0" parTransId="{8EF3B658-DD3A-4DF3-8BD4-E9D4DE5A299B}" sibTransId="{ABE27243-A31F-463B-B511-34A73EDE7823}"/>
    <dgm:cxn modelId="{0B6BA3FC-5298-AD4E-9F65-E1FCE1E21971}" type="presOf" srcId="{87388B8A-4BC2-4914-BB92-1257973F5E7D}" destId="{36FC8F63-5D84-CC42-9074-2C7FF9004081}" srcOrd="0" destOrd="0" presId="urn:microsoft.com/office/officeart/2005/8/layout/list1"/>
    <dgm:cxn modelId="{70E40720-B1E4-475E-9BE1-1D0E7CF6B835}" srcId="{87388B8A-4BC2-4914-BB92-1257973F5E7D}" destId="{4B7E586F-9494-4AD6-A2EF-BC1ACC8E15C8}" srcOrd="5" destOrd="0" parTransId="{B4598A89-E515-4167-9DBF-CBE88370768A}" sibTransId="{6A2E405D-99CB-415A-8B17-47A84D30F831}"/>
    <dgm:cxn modelId="{880D4453-5711-7C4C-A811-AC628498FB87}" type="presParOf" srcId="{36FC8F63-5D84-CC42-9074-2C7FF9004081}" destId="{504BCEFB-99AF-D44E-A5BD-FFE0E4A5431E}" srcOrd="0" destOrd="0" presId="urn:microsoft.com/office/officeart/2005/8/layout/list1"/>
    <dgm:cxn modelId="{0BEB705C-082D-1240-98AD-157E80D7E2E6}" type="presParOf" srcId="{504BCEFB-99AF-D44E-A5BD-FFE0E4A5431E}" destId="{EA38AA0D-F966-2B40-8AFF-24071E061145}" srcOrd="0" destOrd="0" presId="urn:microsoft.com/office/officeart/2005/8/layout/list1"/>
    <dgm:cxn modelId="{45BA4998-6656-FA40-9827-8D8FCB85D7DE}" type="presParOf" srcId="{504BCEFB-99AF-D44E-A5BD-FFE0E4A5431E}" destId="{ABC7489F-708D-E447-A461-ABD70CE2DA7E}" srcOrd="1" destOrd="0" presId="urn:microsoft.com/office/officeart/2005/8/layout/list1"/>
    <dgm:cxn modelId="{6A147444-D449-EB4A-A74E-EDDA16E154E2}" type="presParOf" srcId="{36FC8F63-5D84-CC42-9074-2C7FF9004081}" destId="{8E02A7BC-83FC-E34B-940B-BC42230FCCCA}" srcOrd="1" destOrd="0" presId="urn:microsoft.com/office/officeart/2005/8/layout/list1"/>
    <dgm:cxn modelId="{1462BCEC-C7A1-0746-ADB2-75C11707AC10}" type="presParOf" srcId="{36FC8F63-5D84-CC42-9074-2C7FF9004081}" destId="{CECB37F5-46A5-9544-8D82-38456A802F05}" srcOrd="2" destOrd="0" presId="urn:microsoft.com/office/officeart/2005/8/layout/list1"/>
    <dgm:cxn modelId="{7EC64C03-49D9-F04F-8D2C-8B0873341759}" type="presParOf" srcId="{36FC8F63-5D84-CC42-9074-2C7FF9004081}" destId="{79558CD2-B6E3-3242-AA53-1A79F44B911D}" srcOrd="3" destOrd="0" presId="urn:microsoft.com/office/officeart/2005/8/layout/list1"/>
    <dgm:cxn modelId="{28B23AE4-A0AC-C949-B7D3-F73CDD7E672E}" type="presParOf" srcId="{36FC8F63-5D84-CC42-9074-2C7FF9004081}" destId="{088B3E85-05AE-ED42-837E-DF6CF58DA164}" srcOrd="4" destOrd="0" presId="urn:microsoft.com/office/officeart/2005/8/layout/list1"/>
    <dgm:cxn modelId="{A0C86BC2-3982-3644-9C6F-EE11508595C7}" type="presParOf" srcId="{088B3E85-05AE-ED42-837E-DF6CF58DA164}" destId="{D721041B-B5A0-F541-B23E-A2C4FD50CA33}" srcOrd="0" destOrd="0" presId="urn:microsoft.com/office/officeart/2005/8/layout/list1"/>
    <dgm:cxn modelId="{EBA693BA-12CE-5B42-A851-E2D22CC8CA85}" type="presParOf" srcId="{088B3E85-05AE-ED42-837E-DF6CF58DA164}" destId="{27D9DD93-9F8F-3A4D-8FE9-00CE704DE978}" srcOrd="1" destOrd="0" presId="urn:microsoft.com/office/officeart/2005/8/layout/list1"/>
    <dgm:cxn modelId="{D68DA92C-7C9E-4F4E-9CBA-28C1931831C8}" type="presParOf" srcId="{36FC8F63-5D84-CC42-9074-2C7FF9004081}" destId="{3AEF6474-C9BF-2D49-A3B2-876BC7537DD5}" srcOrd="5" destOrd="0" presId="urn:microsoft.com/office/officeart/2005/8/layout/list1"/>
    <dgm:cxn modelId="{3652CD19-79BF-A447-AF0F-254733C37D78}" type="presParOf" srcId="{36FC8F63-5D84-CC42-9074-2C7FF9004081}" destId="{B1916B9A-68DA-4C4B-A922-BFF164C478BA}" srcOrd="6" destOrd="0" presId="urn:microsoft.com/office/officeart/2005/8/layout/list1"/>
    <dgm:cxn modelId="{4665EB46-0858-1546-BC66-595F5FC3A91F}" type="presParOf" srcId="{36FC8F63-5D84-CC42-9074-2C7FF9004081}" destId="{C1A6D269-3BD6-B348-BB53-ED42FFD212A4}" srcOrd="7" destOrd="0" presId="urn:microsoft.com/office/officeart/2005/8/layout/list1"/>
    <dgm:cxn modelId="{62606022-DB99-8E48-BD47-27B4961C7453}" type="presParOf" srcId="{36FC8F63-5D84-CC42-9074-2C7FF9004081}" destId="{41CF80A4-4851-8946-84A5-9D82FABF90D8}" srcOrd="8" destOrd="0" presId="urn:microsoft.com/office/officeart/2005/8/layout/list1"/>
    <dgm:cxn modelId="{1652597E-9659-EE46-BD19-2C6C457D41AE}" type="presParOf" srcId="{41CF80A4-4851-8946-84A5-9D82FABF90D8}" destId="{BA5D31F1-B7E9-774A-BABB-96DD06F93570}" srcOrd="0" destOrd="0" presId="urn:microsoft.com/office/officeart/2005/8/layout/list1"/>
    <dgm:cxn modelId="{08656769-4596-E84A-B6E8-FCC9A13F9B73}" type="presParOf" srcId="{41CF80A4-4851-8946-84A5-9D82FABF90D8}" destId="{F63606B6-0B99-004A-AAD8-39F904C8F536}" srcOrd="1" destOrd="0" presId="urn:microsoft.com/office/officeart/2005/8/layout/list1"/>
    <dgm:cxn modelId="{94DCE331-9E23-0846-8967-45165E81B664}" type="presParOf" srcId="{36FC8F63-5D84-CC42-9074-2C7FF9004081}" destId="{8B8F7FDF-1C1F-3B46-A135-053EB558D9AE}" srcOrd="9" destOrd="0" presId="urn:microsoft.com/office/officeart/2005/8/layout/list1"/>
    <dgm:cxn modelId="{B422B417-20FB-B740-B435-A83DB05DD1E7}" type="presParOf" srcId="{36FC8F63-5D84-CC42-9074-2C7FF9004081}" destId="{4D386726-346A-D342-BE77-45E29E7C8A03}" srcOrd="10" destOrd="0" presId="urn:microsoft.com/office/officeart/2005/8/layout/list1"/>
    <dgm:cxn modelId="{ADDD4C3E-F0A2-A443-B1FC-9D8F65BEAD09}" type="presParOf" srcId="{36FC8F63-5D84-CC42-9074-2C7FF9004081}" destId="{386313C9-36B7-5C49-857B-AE7F22469A32}" srcOrd="11" destOrd="0" presId="urn:microsoft.com/office/officeart/2005/8/layout/list1"/>
    <dgm:cxn modelId="{BCF3596E-599F-C147-A9DB-99C8A485B964}" type="presParOf" srcId="{36FC8F63-5D84-CC42-9074-2C7FF9004081}" destId="{039D8C99-0A50-B542-A598-DA6F94FCA23B}" srcOrd="12" destOrd="0" presId="urn:microsoft.com/office/officeart/2005/8/layout/list1"/>
    <dgm:cxn modelId="{A50252B8-2366-7C44-9B34-EEE1BE4D3F2F}" type="presParOf" srcId="{039D8C99-0A50-B542-A598-DA6F94FCA23B}" destId="{59C0CA5A-7DCE-DF46-B5F0-45E56BEBD9A9}" srcOrd="0" destOrd="0" presId="urn:microsoft.com/office/officeart/2005/8/layout/list1"/>
    <dgm:cxn modelId="{A45B6BF3-BF45-A74D-8860-FC8CDCBF5A31}" type="presParOf" srcId="{039D8C99-0A50-B542-A598-DA6F94FCA23B}" destId="{562AA253-F96D-324F-98F5-548E69032BD6}" srcOrd="1" destOrd="0" presId="urn:microsoft.com/office/officeart/2005/8/layout/list1"/>
    <dgm:cxn modelId="{25DDB265-CDAF-7F47-92EE-000AD35C8A22}" type="presParOf" srcId="{36FC8F63-5D84-CC42-9074-2C7FF9004081}" destId="{63B1178F-F5BB-7640-82E9-EC8D52121894}" srcOrd="13" destOrd="0" presId="urn:microsoft.com/office/officeart/2005/8/layout/list1"/>
    <dgm:cxn modelId="{6B1B50D5-ABC7-0143-BFE4-202A4D893B4D}" type="presParOf" srcId="{36FC8F63-5D84-CC42-9074-2C7FF9004081}" destId="{BDE64559-4C23-A641-840E-BDAFDCC0ABF2}" srcOrd="14" destOrd="0" presId="urn:microsoft.com/office/officeart/2005/8/layout/list1"/>
    <dgm:cxn modelId="{9A0BBBCE-B2D9-C546-8FC6-CDC7BA3B655A}" type="presParOf" srcId="{36FC8F63-5D84-CC42-9074-2C7FF9004081}" destId="{9246CC24-1DCA-A44B-A9C6-172F40AD0EE3}" srcOrd="15" destOrd="0" presId="urn:microsoft.com/office/officeart/2005/8/layout/list1"/>
    <dgm:cxn modelId="{46FBC599-2B7A-F64B-BA0E-316ABC61B211}" type="presParOf" srcId="{36FC8F63-5D84-CC42-9074-2C7FF9004081}" destId="{1C745D72-229E-F64F-BE24-3CEC7674B8DA}" srcOrd="16" destOrd="0" presId="urn:microsoft.com/office/officeart/2005/8/layout/list1"/>
    <dgm:cxn modelId="{9A973CB6-A993-064A-A5AB-1BE277C5BC88}" type="presParOf" srcId="{1C745D72-229E-F64F-BE24-3CEC7674B8DA}" destId="{4718E242-6775-B14F-B604-127197A02E13}" srcOrd="0" destOrd="0" presId="urn:microsoft.com/office/officeart/2005/8/layout/list1"/>
    <dgm:cxn modelId="{14DE3122-3CF8-6B40-B0BE-E74ADF6D4B7A}" type="presParOf" srcId="{1C745D72-229E-F64F-BE24-3CEC7674B8DA}" destId="{D73B2509-CBAF-0643-8422-AC1D37BD12E9}" srcOrd="1" destOrd="0" presId="urn:microsoft.com/office/officeart/2005/8/layout/list1"/>
    <dgm:cxn modelId="{F72266E0-8D10-BF4F-BF09-231CCD70D0A0}" type="presParOf" srcId="{36FC8F63-5D84-CC42-9074-2C7FF9004081}" destId="{48104A0E-D91C-214F-913E-7A3B1F787481}" srcOrd="17" destOrd="0" presId="urn:microsoft.com/office/officeart/2005/8/layout/list1"/>
    <dgm:cxn modelId="{7C27880D-25CD-D64E-BA83-A3FE4D7C1ED5}" type="presParOf" srcId="{36FC8F63-5D84-CC42-9074-2C7FF9004081}" destId="{1B2E7CED-EE60-F840-80A4-05E743A86EF7}" srcOrd="18" destOrd="0" presId="urn:microsoft.com/office/officeart/2005/8/layout/list1"/>
    <dgm:cxn modelId="{414B8039-D711-D04C-8014-033A2F55392E}" type="presParOf" srcId="{36FC8F63-5D84-CC42-9074-2C7FF9004081}" destId="{75459D5A-FBEB-DD4E-86CF-5E82B7AD807A}" srcOrd="19" destOrd="0" presId="urn:microsoft.com/office/officeart/2005/8/layout/list1"/>
    <dgm:cxn modelId="{75B54074-DE64-E44B-B9BB-9E6EAFC9F398}" type="presParOf" srcId="{36FC8F63-5D84-CC42-9074-2C7FF9004081}" destId="{CE274C4B-B32D-F648-989A-836F3AE4F9B8}" srcOrd="20" destOrd="0" presId="urn:microsoft.com/office/officeart/2005/8/layout/list1"/>
    <dgm:cxn modelId="{4F0D7929-4586-694D-9B7C-589995AA6B15}" type="presParOf" srcId="{CE274C4B-B32D-F648-989A-836F3AE4F9B8}" destId="{B5583329-4F4C-3C4B-BF3C-1A7F55583CC8}" srcOrd="0" destOrd="0" presId="urn:microsoft.com/office/officeart/2005/8/layout/list1"/>
    <dgm:cxn modelId="{46A1B5DA-4590-7742-9FA5-E7E53B1844B5}" type="presParOf" srcId="{CE274C4B-B32D-F648-989A-836F3AE4F9B8}" destId="{F7FB5526-C875-BC4D-9C98-AE7E2F0AD884}" srcOrd="1" destOrd="0" presId="urn:microsoft.com/office/officeart/2005/8/layout/list1"/>
    <dgm:cxn modelId="{F4851377-3AAC-A941-B0A9-D31E30543D05}" type="presParOf" srcId="{36FC8F63-5D84-CC42-9074-2C7FF9004081}" destId="{DFC70D77-B5A7-BB46-B359-1716B49D7730}" srcOrd="21" destOrd="0" presId="urn:microsoft.com/office/officeart/2005/8/layout/list1"/>
    <dgm:cxn modelId="{C23E531A-039A-EC45-893B-A802EC2A4332}" type="presParOf" srcId="{36FC8F63-5D84-CC42-9074-2C7FF9004081}" destId="{AF86284B-8374-924C-A672-7E6B21071F51}" srcOrd="22" destOrd="0" presId="urn:microsoft.com/office/officeart/2005/8/layout/list1"/>
    <dgm:cxn modelId="{2057A208-A7AE-6341-BC10-B877BA6734D6}" type="presParOf" srcId="{36FC8F63-5D84-CC42-9074-2C7FF9004081}" destId="{B70D7C92-6BB3-5D47-B05F-C5B598AC3A46}" srcOrd="23" destOrd="0" presId="urn:microsoft.com/office/officeart/2005/8/layout/list1"/>
    <dgm:cxn modelId="{E6A78FF8-D2F5-1544-8AD7-9F1FA69E48FC}" type="presParOf" srcId="{36FC8F63-5D84-CC42-9074-2C7FF9004081}" destId="{AA27893F-6999-D241-81A3-9A1229BEA291}" srcOrd="24" destOrd="0" presId="urn:microsoft.com/office/officeart/2005/8/layout/list1"/>
    <dgm:cxn modelId="{7DE1A8C7-4781-2C42-9AF6-AC1E24140101}" type="presParOf" srcId="{AA27893F-6999-D241-81A3-9A1229BEA291}" destId="{8ECF010C-7130-F84D-A935-10AE9C27FCCC}" srcOrd="0" destOrd="0" presId="urn:microsoft.com/office/officeart/2005/8/layout/list1"/>
    <dgm:cxn modelId="{14B12DDD-327D-F64F-A15A-4B4664155E67}" type="presParOf" srcId="{AA27893F-6999-D241-81A3-9A1229BEA291}" destId="{DD850557-B6C0-6549-898E-66CB1CE0CD99}" srcOrd="1" destOrd="0" presId="urn:microsoft.com/office/officeart/2005/8/layout/list1"/>
    <dgm:cxn modelId="{49124145-6302-7143-8E12-8CB4AFF026DC}" type="presParOf" srcId="{36FC8F63-5D84-CC42-9074-2C7FF9004081}" destId="{73A773E4-E525-1349-A502-0A68CBF47623}" srcOrd="25" destOrd="0" presId="urn:microsoft.com/office/officeart/2005/8/layout/list1"/>
    <dgm:cxn modelId="{705A92D5-A6E4-314B-BC73-53210B32C5DC}" type="presParOf" srcId="{36FC8F63-5D84-CC42-9074-2C7FF9004081}" destId="{81B1AFA8-EA72-C749-9949-C3DED3AB6891}"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E3700-8721-4159-8FC5-36C2CC6FF63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9B74F2A-BD10-4E7C-9B79-7D548BA325AF}">
      <dgm:prSet/>
      <dgm:spPr/>
      <dgm:t>
        <a:bodyPr/>
        <a:lstStyle/>
        <a:p>
          <a:r>
            <a:rPr lang="en-US"/>
            <a:t>Micro-electro-mechanical systems, or MEMS, is a technology that in its most general form can be defined as miniaturized mechanical and electro-mechanical elements </a:t>
          </a:r>
        </a:p>
      </dgm:t>
    </dgm:pt>
    <dgm:pt modelId="{0367C8E9-4120-4FCB-ADD7-967A0545606A}" type="parTrans" cxnId="{3C33FD79-FE07-4971-9603-3289CDD298FE}">
      <dgm:prSet/>
      <dgm:spPr/>
      <dgm:t>
        <a:bodyPr/>
        <a:lstStyle/>
        <a:p>
          <a:endParaRPr lang="en-US"/>
        </a:p>
      </dgm:t>
    </dgm:pt>
    <dgm:pt modelId="{9A7FB927-6E81-4FA1-A23B-B1A353369FB3}" type="sibTrans" cxnId="{3C33FD79-FE07-4971-9603-3289CDD298FE}">
      <dgm:prSet/>
      <dgm:spPr/>
      <dgm:t>
        <a:bodyPr/>
        <a:lstStyle/>
        <a:p>
          <a:endParaRPr lang="en-US"/>
        </a:p>
      </dgm:t>
    </dgm:pt>
    <dgm:pt modelId="{ACCC96A5-ABEB-4EDF-B954-CDA6826247DD}">
      <dgm:prSet/>
      <dgm:spPr/>
      <dgm:t>
        <a:bodyPr/>
        <a:lstStyle/>
        <a:p>
          <a:r>
            <a:rPr lang="en-US"/>
            <a:t>Nearly invisible to human eye</a:t>
          </a:r>
        </a:p>
      </dgm:t>
    </dgm:pt>
    <dgm:pt modelId="{6DC1CD9B-7B16-444F-A858-456063C6AB05}" type="parTrans" cxnId="{73ECBDC5-1CE9-4B61-B2AA-65E285C75A2D}">
      <dgm:prSet/>
      <dgm:spPr/>
      <dgm:t>
        <a:bodyPr/>
        <a:lstStyle/>
        <a:p>
          <a:endParaRPr lang="en-US"/>
        </a:p>
      </dgm:t>
    </dgm:pt>
    <dgm:pt modelId="{8E58B850-DEBF-4FB2-A671-F925EC4A1AED}" type="sibTrans" cxnId="{73ECBDC5-1CE9-4B61-B2AA-65E285C75A2D}">
      <dgm:prSet/>
      <dgm:spPr/>
      <dgm:t>
        <a:bodyPr/>
        <a:lstStyle/>
        <a:p>
          <a:endParaRPr lang="en-US"/>
        </a:p>
      </dgm:t>
    </dgm:pt>
    <dgm:pt modelId="{9687155E-D0E5-471F-8337-078AA448EE88}">
      <dgm:prSet/>
      <dgm:spPr/>
      <dgm:t>
        <a:bodyPr/>
        <a:lstStyle/>
        <a:p>
          <a:r>
            <a:rPr lang="en-US"/>
            <a:t>Made up of components between 1-100 micrometers in size</a:t>
          </a:r>
          <a:br>
            <a:rPr lang="en-US"/>
          </a:br>
          <a:r>
            <a:rPr lang="en-US"/>
            <a:t>1 millionth of a meter, about a thickness of a hair </a:t>
          </a:r>
          <a:br>
            <a:rPr lang="en-US"/>
          </a:br>
          <a:endParaRPr lang="en-US"/>
        </a:p>
      </dgm:t>
    </dgm:pt>
    <dgm:pt modelId="{E4078833-AA09-4A16-B070-5A04B5C51548}" type="parTrans" cxnId="{FE18F4BA-CEBB-4615-BB1A-F7F64E70006B}">
      <dgm:prSet/>
      <dgm:spPr/>
      <dgm:t>
        <a:bodyPr/>
        <a:lstStyle/>
        <a:p>
          <a:endParaRPr lang="en-US"/>
        </a:p>
      </dgm:t>
    </dgm:pt>
    <dgm:pt modelId="{FA80F403-4D12-41A2-8081-F50934FB54FF}" type="sibTrans" cxnId="{FE18F4BA-CEBB-4615-BB1A-F7F64E70006B}">
      <dgm:prSet/>
      <dgm:spPr/>
      <dgm:t>
        <a:bodyPr/>
        <a:lstStyle/>
        <a:p>
          <a:endParaRPr lang="en-US"/>
        </a:p>
      </dgm:t>
    </dgm:pt>
    <dgm:pt modelId="{D66C9159-E859-994E-B0BE-9EBA68CCA4FB}" type="pres">
      <dgm:prSet presAssocID="{13DE3700-8721-4159-8FC5-36C2CC6FF630}" presName="linear" presStyleCnt="0">
        <dgm:presLayoutVars>
          <dgm:animLvl val="lvl"/>
          <dgm:resizeHandles val="exact"/>
        </dgm:presLayoutVars>
      </dgm:prSet>
      <dgm:spPr/>
      <dgm:t>
        <a:bodyPr/>
        <a:lstStyle/>
        <a:p>
          <a:endParaRPr lang="en-US"/>
        </a:p>
      </dgm:t>
    </dgm:pt>
    <dgm:pt modelId="{8A70CB83-296E-2041-96E7-3C9310B0A55B}" type="pres">
      <dgm:prSet presAssocID="{39B74F2A-BD10-4E7C-9B79-7D548BA325AF}" presName="parentText" presStyleLbl="node1" presStyleIdx="0" presStyleCnt="3">
        <dgm:presLayoutVars>
          <dgm:chMax val="0"/>
          <dgm:bulletEnabled val="1"/>
        </dgm:presLayoutVars>
      </dgm:prSet>
      <dgm:spPr/>
      <dgm:t>
        <a:bodyPr/>
        <a:lstStyle/>
        <a:p>
          <a:endParaRPr lang="en-US"/>
        </a:p>
      </dgm:t>
    </dgm:pt>
    <dgm:pt modelId="{7CDE59C5-6AA1-DE45-BC41-3CE2ED048C77}" type="pres">
      <dgm:prSet presAssocID="{9A7FB927-6E81-4FA1-A23B-B1A353369FB3}" presName="spacer" presStyleCnt="0"/>
      <dgm:spPr/>
    </dgm:pt>
    <dgm:pt modelId="{8E7F51DF-7C5B-804E-9235-C7EE30C3ACDD}" type="pres">
      <dgm:prSet presAssocID="{ACCC96A5-ABEB-4EDF-B954-CDA6826247DD}" presName="parentText" presStyleLbl="node1" presStyleIdx="1" presStyleCnt="3">
        <dgm:presLayoutVars>
          <dgm:chMax val="0"/>
          <dgm:bulletEnabled val="1"/>
        </dgm:presLayoutVars>
      </dgm:prSet>
      <dgm:spPr/>
      <dgm:t>
        <a:bodyPr/>
        <a:lstStyle/>
        <a:p>
          <a:endParaRPr lang="en-US"/>
        </a:p>
      </dgm:t>
    </dgm:pt>
    <dgm:pt modelId="{FD147970-9FC2-D54F-B011-C4EEF12C7CAB}" type="pres">
      <dgm:prSet presAssocID="{8E58B850-DEBF-4FB2-A671-F925EC4A1AED}" presName="spacer" presStyleCnt="0"/>
      <dgm:spPr/>
    </dgm:pt>
    <dgm:pt modelId="{0A719AA8-F132-3A4C-93B7-A01B5328C21C}" type="pres">
      <dgm:prSet presAssocID="{9687155E-D0E5-471F-8337-078AA448EE88}" presName="parentText" presStyleLbl="node1" presStyleIdx="2" presStyleCnt="3">
        <dgm:presLayoutVars>
          <dgm:chMax val="0"/>
          <dgm:bulletEnabled val="1"/>
        </dgm:presLayoutVars>
      </dgm:prSet>
      <dgm:spPr/>
      <dgm:t>
        <a:bodyPr/>
        <a:lstStyle/>
        <a:p>
          <a:endParaRPr lang="en-US"/>
        </a:p>
      </dgm:t>
    </dgm:pt>
  </dgm:ptLst>
  <dgm:cxnLst>
    <dgm:cxn modelId="{C93E212F-F10B-9040-9F5C-F4DEF228AD8D}" type="presOf" srcId="{ACCC96A5-ABEB-4EDF-B954-CDA6826247DD}" destId="{8E7F51DF-7C5B-804E-9235-C7EE30C3ACDD}" srcOrd="0" destOrd="0" presId="urn:microsoft.com/office/officeart/2005/8/layout/vList2"/>
    <dgm:cxn modelId="{73ECBDC5-1CE9-4B61-B2AA-65E285C75A2D}" srcId="{13DE3700-8721-4159-8FC5-36C2CC6FF630}" destId="{ACCC96A5-ABEB-4EDF-B954-CDA6826247DD}" srcOrd="1" destOrd="0" parTransId="{6DC1CD9B-7B16-444F-A858-456063C6AB05}" sibTransId="{8E58B850-DEBF-4FB2-A671-F925EC4A1AED}"/>
    <dgm:cxn modelId="{3C33FD79-FE07-4971-9603-3289CDD298FE}" srcId="{13DE3700-8721-4159-8FC5-36C2CC6FF630}" destId="{39B74F2A-BD10-4E7C-9B79-7D548BA325AF}" srcOrd="0" destOrd="0" parTransId="{0367C8E9-4120-4FCB-ADD7-967A0545606A}" sibTransId="{9A7FB927-6E81-4FA1-A23B-B1A353369FB3}"/>
    <dgm:cxn modelId="{FE18F4BA-CEBB-4615-BB1A-F7F64E70006B}" srcId="{13DE3700-8721-4159-8FC5-36C2CC6FF630}" destId="{9687155E-D0E5-471F-8337-078AA448EE88}" srcOrd="2" destOrd="0" parTransId="{E4078833-AA09-4A16-B070-5A04B5C51548}" sibTransId="{FA80F403-4D12-41A2-8081-F50934FB54FF}"/>
    <dgm:cxn modelId="{4290A29B-308A-494E-AD4F-E00F0BE77605}" type="presOf" srcId="{13DE3700-8721-4159-8FC5-36C2CC6FF630}" destId="{D66C9159-E859-994E-B0BE-9EBA68CCA4FB}" srcOrd="0" destOrd="0" presId="urn:microsoft.com/office/officeart/2005/8/layout/vList2"/>
    <dgm:cxn modelId="{F763AC20-0BA5-2E49-83C3-ED2A513ED610}" type="presOf" srcId="{9687155E-D0E5-471F-8337-078AA448EE88}" destId="{0A719AA8-F132-3A4C-93B7-A01B5328C21C}" srcOrd="0" destOrd="0" presId="urn:microsoft.com/office/officeart/2005/8/layout/vList2"/>
    <dgm:cxn modelId="{CE62D0D4-9E75-964C-A8CA-B580075560F2}" type="presOf" srcId="{39B74F2A-BD10-4E7C-9B79-7D548BA325AF}" destId="{8A70CB83-296E-2041-96E7-3C9310B0A55B}" srcOrd="0" destOrd="0" presId="urn:microsoft.com/office/officeart/2005/8/layout/vList2"/>
    <dgm:cxn modelId="{CE6EF14B-C498-4E40-B926-2BBFC7814D24}" type="presParOf" srcId="{D66C9159-E859-994E-B0BE-9EBA68CCA4FB}" destId="{8A70CB83-296E-2041-96E7-3C9310B0A55B}" srcOrd="0" destOrd="0" presId="urn:microsoft.com/office/officeart/2005/8/layout/vList2"/>
    <dgm:cxn modelId="{BE038694-CAC7-6943-B22A-9AFBD8C9F424}" type="presParOf" srcId="{D66C9159-E859-994E-B0BE-9EBA68CCA4FB}" destId="{7CDE59C5-6AA1-DE45-BC41-3CE2ED048C77}" srcOrd="1" destOrd="0" presId="urn:microsoft.com/office/officeart/2005/8/layout/vList2"/>
    <dgm:cxn modelId="{7CF4CA8C-587F-0B46-BA30-A81ACE312406}" type="presParOf" srcId="{D66C9159-E859-994E-B0BE-9EBA68CCA4FB}" destId="{8E7F51DF-7C5B-804E-9235-C7EE30C3ACDD}" srcOrd="2" destOrd="0" presId="urn:microsoft.com/office/officeart/2005/8/layout/vList2"/>
    <dgm:cxn modelId="{BC64070D-3109-014C-9732-BCCE751CB531}" type="presParOf" srcId="{D66C9159-E859-994E-B0BE-9EBA68CCA4FB}" destId="{FD147970-9FC2-D54F-B011-C4EEF12C7CAB}" srcOrd="3" destOrd="0" presId="urn:microsoft.com/office/officeart/2005/8/layout/vList2"/>
    <dgm:cxn modelId="{CF756924-D58B-474C-BB0D-6BB6C75FDE85}" type="presParOf" srcId="{D66C9159-E859-994E-B0BE-9EBA68CCA4FB}" destId="{0A719AA8-F132-3A4C-93B7-A01B5328C21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49B32D-31C1-4C1F-908E-EAB8EC3AF5A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D231A2A-91FB-4DF9-9346-C23608EACEFE}">
      <dgm:prSet/>
      <dgm:spPr/>
      <dgm:t>
        <a:bodyPr/>
        <a:lstStyle/>
        <a:p>
          <a:r>
            <a:rPr lang="en-US" dirty="0"/>
            <a:t>circuit design and drawing</a:t>
          </a:r>
        </a:p>
      </dgm:t>
    </dgm:pt>
    <dgm:pt modelId="{6DEEB0F4-A54A-4654-B52E-DA147526CDD0}" type="parTrans" cxnId="{D08A388C-2A96-434E-91FB-C3FE035F72EA}">
      <dgm:prSet/>
      <dgm:spPr/>
      <dgm:t>
        <a:bodyPr/>
        <a:lstStyle/>
        <a:p>
          <a:endParaRPr lang="en-US"/>
        </a:p>
      </dgm:t>
    </dgm:pt>
    <dgm:pt modelId="{E6BCEBA3-14D9-4E16-88AD-2B14E1255EDB}" type="sibTrans" cxnId="{D08A388C-2A96-434E-91FB-C3FE035F72EA}">
      <dgm:prSet/>
      <dgm:spPr/>
      <dgm:t>
        <a:bodyPr/>
        <a:lstStyle/>
        <a:p>
          <a:endParaRPr lang="en-US"/>
        </a:p>
      </dgm:t>
    </dgm:pt>
    <dgm:pt modelId="{14C897FE-BE05-4F5E-83D0-B5DBB684C07F}">
      <dgm:prSet/>
      <dgm:spPr/>
      <dgm:t>
        <a:bodyPr/>
        <a:lstStyle/>
        <a:p>
          <a:r>
            <a:rPr lang="en-US" dirty="0"/>
            <a:t>simulating the circuit and modeling it on CAD</a:t>
          </a:r>
        </a:p>
      </dgm:t>
    </dgm:pt>
    <dgm:pt modelId="{E3FF637F-15C5-4E8A-B239-D8D1AD46BCBE}" type="parTrans" cxnId="{BAF4114E-4517-4ACC-95EE-518A59AE7396}">
      <dgm:prSet/>
      <dgm:spPr/>
      <dgm:t>
        <a:bodyPr/>
        <a:lstStyle/>
        <a:p>
          <a:endParaRPr lang="en-US"/>
        </a:p>
      </dgm:t>
    </dgm:pt>
    <dgm:pt modelId="{475EFB1C-65BF-4422-A01D-46BFF893750A}" type="sibTrans" cxnId="{BAF4114E-4517-4ACC-95EE-518A59AE7396}">
      <dgm:prSet/>
      <dgm:spPr/>
      <dgm:t>
        <a:bodyPr/>
        <a:lstStyle/>
        <a:p>
          <a:endParaRPr lang="en-US"/>
        </a:p>
      </dgm:t>
    </dgm:pt>
    <dgm:pt modelId="{9C91ACD5-8428-4E35-9893-DC7C34C44E81}">
      <dgm:prSet/>
      <dgm:spPr/>
      <dgm:t>
        <a:bodyPr/>
        <a:lstStyle/>
        <a:p>
          <a:r>
            <a:rPr lang="en-US" dirty="0"/>
            <a:t>photolithography, insulating silicon dioxide over </a:t>
          </a:r>
        </a:p>
      </dgm:t>
    </dgm:pt>
    <dgm:pt modelId="{44C0E42F-3B4F-4F38-A4C3-4486C712CA8B}" type="parTrans" cxnId="{31746C17-61F4-4415-BE15-E1AB0484387F}">
      <dgm:prSet/>
      <dgm:spPr/>
      <dgm:t>
        <a:bodyPr/>
        <a:lstStyle/>
        <a:p>
          <a:endParaRPr lang="en-US"/>
        </a:p>
      </dgm:t>
    </dgm:pt>
    <dgm:pt modelId="{41A162A3-8FBC-45BA-81DE-BE1E079BBBD7}" type="sibTrans" cxnId="{31746C17-61F4-4415-BE15-E1AB0484387F}">
      <dgm:prSet/>
      <dgm:spPr/>
      <dgm:t>
        <a:bodyPr/>
        <a:lstStyle/>
        <a:p>
          <a:endParaRPr lang="en-US"/>
        </a:p>
      </dgm:t>
    </dgm:pt>
    <dgm:pt modelId="{ACA4B963-B3EC-4902-8B9F-0BB12F2FD545}">
      <dgm:prSet/>
      <dgm:spPr/>
      <dgm:t>
        <a:bodyPr/>
        <a:lstStyle/>
        <a:p>
          <a:r>
            <a:rPr lang="en-US" dirty="0"/>
            <a:t>Removing unused silicon, using wet or dry etching of Hydrofluoric acid, Potassium Hydroxide and Nitric acid </a:t>
          </a:r>
        </a:p>
      </dgm:t>
    </dgm:pt>
    <dgm:pt modelId="{8F7CD393-0E55-4113-9CF3-8836638BF7E6}" type="parTrans" cxnId="{99753721-7862-4617-92E0-A8CE6C8704C2}">
      <dgm:prSet/>
      <dgm:spPr/>
      <dgm:t>
        <a:bodyPr/>
        <a:lstStyle/>
        <a:p>
          <a:endParaRPr lang="en-US"/>
        </a:p>
      </dgm:t>
    </dgm:pt>
    <dgm:pt modelId="{8CAEA147-4584-479C-B44C-35F8E1E64958}" type="sibTrans" cxnId="{99753721-7862-4617-92E0-A8CE6C8704C2}">
      <dgm:prSet/>
      <dgm:spPr/>
      <dgm:t>
        <a:bodyPr/>
        <a:lstStyle/>
        <a:p>
          <a:endParaRPr lang="en-US"/>
        </a:p>
      </dgm:t>
    </dgm:pt>
    <dgm:pt modelId="{863359D2-E9E2-4884-AB73-45E344048421}">
      <dgm:prSet/>
      <dgm:spPr/>
      <dgm:t>
        <a:bodyPr/>
        <a:lstStyle/>
        <a:p>
          <a:r>
            <a:rPr lang="en-US" dirty="0"/>
            <a:t>Joining wafers to for 3 D structure either using fusion or anodic bonding</a:t>
          </a:r>
        </a:p>
      </dgm:t>
    </dgm:pt>
    <dgm:pt modelId="{1221AC93-DE76-45DD-8A26-A653DD16B634}" type="parTrans" cxnId="{96FFFD5F-91B4-4DEA-B94F-2930EB2C80FC}">
      <dgm:prSet/>
      <dgm:spPr/>
      <dgm:t>
        <a:bodyPr/>
        <a:lstStyle/>
        <a:p>
          <a:endParaRPr lang="en-US"/>
        </a:p>
      </dgm:t>
    </dgm:pt>
    <dgm:pt modelId="{9899EF11-EA9C-4EE2-A406-34AF7C5F7FE7}" type="sibTrans" cxnId="{96FFFD5F-91B4-4DEA-B94F-2930EB2C80FC}">
      <dgm:prSet/>
      <dgm:spPr/>
      <dgm:t>
        <a:bodyPr/>
        <a:lstStyle/>
        <a:p>
          <a:endParaRPr lang="en-US"/>
        </a:p>
      </dgm:t>
    </dgm:pt>
    <dgm:pt modelId="{CCEF5CB1-B12E-4547-9A8F-A7C54D519900}">
      <dgm:prSet/>
      <dgm:spPr/>
      <dgm:t>
        <a:bodyPr/>
        <a:lstStyle/>
        <a:p>
          <a:r>
            <a:rPr lang="en-US" dirty="0"/>
            <a:t>Assembling the MEMs device on a single silicon chip</a:t>
          </a:r>
        </a:p>
      </dgm:t>
    </dgm:pt>
    <dgm:pt modelId="{7E6E4BF6-46CC-4610-81BA-B4534C67AA74}" type="parTrans" cxnId="{14EB8DB7-6115-48A0-AA71-9453690CEA66}">
      <dgm:prSet/>
      <dgm:spPr/>
      <dgm:t>
        <a:bodyPr/>
        <a:lstStyle/>
        <a:p>
          <a:endParaRPr lang="en-US"/>
        </a:p>
      </dgm:t>
    </dgm:pt>
    <dgm:pt modelId="{BBE77FD0-844C-4003-AAF7-1BD0EA1AD6EC}" type="sibTrans" cxnId="{14EB8DB7-6115-48A0-AA71-9453690CEA66}">
      <dgm:prSet/>
      <dgm:spPr/>
      <dgm:t>
        <a:bodyPr/>
        <a:lstStyle/>
        <a:p>
          <a:endParaRPr lang="en-US"/>
        </a:p>
      </dgm:t>
    </dgm:pt>
    <dgm:pt modelId="{CE545382-A76B-44AC-9AFA-E8E91B05D21C}">
      <dgm:prSet/>
      <dgm:spPr/>
      <dgm:t>
        <a:bodyPr/>
        <a:lstStyle/>
        <a:p>
          <a:r>
            <a:rPr lang="en-US" dirty="0"/>
            <a:t>Ensure protection to packaging</a:t>
          </a:r>
        </a:p>
      </dgm:t>
    </dgm:pt>
    <dgm:pt modelId="{88C9158A-B72C-4165-A799-F763E1816FF3}" type="parTrans" cxnId="{12E15C9A-2BF6-4817-B66F-50306F26D0CB}">
      <dgm:prSet/>
      <dgm:spPr/>
      <dgm:t>
        <a:bodyPr/>
        <a:lstStyle/>
        <a:p>
          <a:endParaRPr lang="en-US"/>
        </a:p>
      </dgm:t>
    </dgm:pt>
    <dgm:pt modelId="{DA7D6476-C3E4-41DC-B3E6-6B687A2AB15A}" type="sibTrans" cxnId="{12E15C9A-2BF6-4817-B66F-50306F26D0CB}">
      <dgm:prSet/>
      <dgm:spPr/>
      <dgm:t>
        <a:bodyPr/>
        <a:lstStyle/>
        <a:p>
          <a:endParaRPr lang="en-US"/>
        </a:p>
      </dgm:t>
    </dgm:pt>
    <dgm:pt modelId="{AD0BF000-8271-6546-B301-CD19D01411F4}" type="pres">
      <dgm:prSet presAssocID="{D449B32D-31C1-4C1F-908E-EAB8EC3AF5A3}" presName="vert0" presStyleCnt="0">
        <dgm:presLayoutVars>
          <dgm:dir/>
          <dgm:animOne val="branch"/>
          <dgm:animLvl val="lvl"/>
        </dgm:presLayoutVars>
      </dgm:prSet>
      <dgm:spPr/>
      <dgm:t>
        <a:bodyPr/>
        <a:lstStyle/>
        <a:p>
          <a:endParaRPr lang="en-US"/>
        </a:p>
      </dgm:t>
    </dgm:pt>
    <dgm:pt modelId="{438A722A-C2DE-6B46-AD01-993CDF7D78E1}" type="pres">
      <dgm:prSet presAssocID="{6D231A2A-91FB-4DF9-9346-C23608EACEFE}" presName="thickLine" presStyleLbl="alignNode1" presStyleIdx="0" presStyleCnt="7"/>
      <dgm:spPr/>
    </dgm:pt>
    <dgm:pt modelId="{9F1FB9D9-2CBA-7447-B416-12A1E7C3DB73}" type="pres">
      <dgm:prSet presAssocID="{6D231A2A-91FB-4DF9-9346-C23608EACEFE}" presName="horz1" presStyleCnt="0"/>
      <dgm:spPr/>
    </dgm:pt>
    <dgm:pt modelId="{6973794F-211D-7046-B593-C7A6707FC64A}" type="pres">
      <dgm:prSet presAssocID="{6D231A2A-91FB-4DF9-9346-C23608EACEFE}" presName="tx1" presStyleLbl="revTx" presStyleIdx="0" presStyleCnt="7"/>
      <dgm:spPr/>
      <dgm:t>
        <a:bodyPr/>
        <a:lstStyle/>
        <a:p>
          <a:endParaRPr lang="en-US"/>
        </a:p>
      </dgm:t>
    </dgm:pt>
    <dgm:pt modelId="{F10EC67E-D163-FE4A-8FF2-E732C7F523FB}" type="pres">
      <dgm:prSet presAssocID="{6D231A2A-91FB-4DF9-9346-C23608EACEFE}" presName="vert1" presStyleCnt="0"/>
      <dgm:spPr/>
    </dgm:pt>
    <dgm:pt modelId="{FB74C39B-B94C-6341-9D91-75A27A8E9C14}" type="pres">
      <dgm:prSet presAssocID="{14C897FE-BE05-4F5E-83D0-B5DBB684C07F}" presName="thickLine" presStyleLbl="alignNode1" presStyleIdx="1" presStyleCnt="7"/>
      <dgm:spPr/>
    </dgm:pt>
    <dgm:pt modelId="{881786DD-E462-1841-AEE7-B90DAFF9237A}" type="pres">
      <dgm:prSet presAssocID="{14C897FE-BE05-4F5E-83D0-B5DBB684C07F}" presName="horz1" presStyleCnt="0"/>
      <dgm:spPr/>
    </dgm:pt>
    <dgm:pt modelId="{15C62D39-A5F2-7147-A2FF-F1DEED0C8680}" type="pres">
      <dgm:prSet presAssocID="{14C897FE-BE05-4F5E-83D0-B5DBB684C07F}" presName="tx1" presStyleLbl="revTx" presStyleIdx="1" presStyleCnt="7"/>
      <dgm:spPr/>
      <dgm:t>
        <a:bodyPr/>
        <a:lstStyle/>
        <a:p>
          <a:endParaRPr lang="en-US"/>
        </a:p>
      </dgm:t>
    </dgm:pt>
    <dgm:pt modelId="{6805D17A-B1DC-6548-B084-2783C9EDBEF3}" type="pres">
      <dgm:prSet presAssocID="{14C897FE-BE05-4F5E-83D0-B5DBB684C07F}" presName="vert1" presStyleCnt="0"/>
      <dgm:spPr/>
    </dgm:pt>
    <dgm:pt modelId="{43B68F35-4496-EC49-867B-7A25F9E22A2F}" type="pres">
      <dgm:prSet presAssocID="{9C91ACD5-8428-4E35-9893-DC7C34C44E81}" presName="thickLine" presStyleLbl="alignNode1" presStyleIdx="2" presStyleCnt="7"/>
      <dgm:spPr/>
    </dgm:pt>
    <dgm:pt modelId="{BCB5170B-3B21-4845-8F48-E76135372272}" type="pres">
      <dgm:prSet presAssocID="{9C91ACD5-8428-4E35-9893-DC7C34C44E81}" presName="horz1" presStyleCnt="0"/>
      <dgm:spPr/>
    </dgm:pt>
    <dgm:pt modelId="{A7A3EC79-16EE-7844-B977-B04099B003D3}" type="pres">
      <dgm:prSet presAssocID="{9C91ACD5-8428-4E35-9893-DC7C34C44E81}" presName="tx1" presStyleLbl="revTx" presStyleIdx="2" presStyleCnt="7"/>
      <dgm:spPr/>
      <dgm:t>
        <a:bodyPr/>
        <a:lstStyle/>
        <a:p>
          <a:endParaRPr lang="en-US"/>
        </a:p>
      </dgm:t>
    </dgm:pt>
    <dgm:pt modelId="{C99C551A-EB1A-F741-A92C-8CDADB57DA80}" type="pres">
      <dgm:prSet presAssocID="{9C91ACD5-8428-4E35-9893-DC7C34C44E81}" presName="vert1" presStyleCnt="0"/>
      <dgm:spPr/>
    </dgm:pt>
    <dgm:pt modelId="{12842203-A975-4F44-96DB-C372713E4E50}" type="pres">
      <dgm:prSet presAssocID="{ACA4B963-B3EC-4902-8B9F-0BB12F2FD545}" presName="thickLine" presStyleLbl="alignNode1" presStyleIdx="3" presStyleCnt="7"/>
      <dgm:spPr/>
    </dgm:pt>
    <dgm:pt modelId="{D258BAEA-B08A-FF49-8FB4-5147F2401935}" type="pres">
      <dgm:prSet presAssocID="{ACA4B963-B3EC-4902-8B9F-0BB12F2FD545}" presName="horz1" presStyleCnt="0"/>
      <dgm:spPr/>
    </dgm:pt>
    <dgm:pt modelId="{E86C1129-154B-A143-8B94-F4B9F0EFD6E3}" type="pres">
      <dgm:prSet presAssocID="{ACA4B963-B3EC-4902-8B9F-0BB12F2FD545}" presName="tx1" presStyleLbl="revTx" presStyleIdx="3" presStyleCnt="7"/>
      <dgm:spPr/>
      <dgm:t>
        <a:bodyPr/>
        <a:lstStyle/>
        <a:p>
          <a:endParaRPr lang="en-US"/>
        </a:p>
      </dgm:t>
    </dgm:pt>
    <dgm:pt modelId="{6FF96160-EF5A-3E40-97B5-2155F607F2A6}" type="pres">
      <dgm:prSet presAssocID="{ACA4B963-B3EC-4902-8B9F-0BB12F2FD545}" presName="vert1" presStyleCnt="0"/>
      <dgm:spPr/>
    </dgm:pt>
    <dgm:pt modelId="{970A7F02-7BF2-5B4F-9B0B-8B89FF32BFA3}" type="pres">
      <dgm:prSet presAssocID="{863359D2-E9E2-4884-AB73-45E344048421}" presName="thickLine" presStyleLbl="alignNode1" presStyleIdx="4" presStyleCnt="7"/>
      <dgm:spPr/>
    </dgm:pt>
    <dgm:pt modelId="{19DAFB92-7B08-E044-B244-56B2DAABEB46}" type="pres">
      <dgm:prSet presAssocID="{863359D2-E9E2-4884-AB73-45E344048421}" presName="horz1" presStyleCnt="0"/>
      <dgm:spPr/>
    </dgm:pt>
    <dgm:pt modelId="{FE4A7DDA-0B65-7F47-9333-D86C06834FAA}" type="pres">
      <dgm:prSet presAssocID="{863359D2-E9E2-4884-AB73-45E344048421}" presName="tx1" presStyleLbl="revTx" presStyleIdx="4" presStyleCnt="7"/>
      <dgm:spPr/>
      <dgm:t>
        <a:bodyPr/>
        <a:lstStyle/>
        <a:p>
          <a:endParaRPr lang="en-US"/>
        </a:p>
      </dgm:t>
    </dgm:pt>
    <dgm:pt modelId="{0D152A57-4D04-2B4E-8BF6-06A49D1BF723}" type="pres">
      <dgm:prSet presAssocID="{863359D2-E9E2-4884-AB73-45E344048421}" presName="vert1" presStyleCnt="0"/>
      <dgm:spPr/>
    </dgm:pt>
    <dgm:pt modelId="{B75632B2-DA17-2A4F-9E2B-176F82A8E424}" type="pres">
      <dgm:prSet presAssocID="{CCEF5CB1-B12E-4547-9A8F-A7C54D519900}" presName="thickLine" presStyleLbl="alignNode1" presStyleIdx="5" presStyleCnt="7"/>
      <dgm:spPr/>
    </dgm:pt>
    <dgm:pt modelId="{C19EDE8F-768D-5246-BB61-50811D0D9CF0}" type="pres">
      <dgm:prSet presAssocID="{CCEF5CB1-B12E-4547-9A8F-A7C54D519900}" presName="horz1" presStyleCnt="0"/>
      <dgm:spPr/>
    </dgm:pt>
    <dgm:pt modelId="{6A892BDD-E53A-7142-9D2D-98E6275F9D90}" type="pres">
      <dgm:prSet presAssocID="{CCEF5CB1-B12E-4547-9A8F-A7C54D519900}" presName="tx1" presStyleLbl="revTx" presStyleIdx="5" presStyleCnt="7"/>
      <dgm:spPr/>
      <dgm:t>
        <a:bodyPr/>
        <a:lstStyle/>
        <a:p>
          <a:endParaRPr lang="en-US"/>
        </a:p>
      </dgm:t>
    </dgm:pt>
    <dgm:pt modelId="{F4916DA9-4D2C-FB4C-A0B4-056368179424}" type="pres">
      <dgm:prSet presAssocID="{CCEF5CB1-B12E-4547-9A8F-A7C54D519900}" presName="vert1" presStyleCnt="0"/>
      <dgm:spPr/>
    </dgm:pt>
    <dgm:pt modelId="{BA313AC9-F3BB-8747-BD6B-F9D12870EAA6}" type="pres">
      <dgm:prSet presAssocID="{CE545382-A76B-44AC-9AFA-E8E91B05D21C}" presName="thickLine" presStyleLbl="alignNode1" presStyleIdx="6" presStyleCnt="7"/>
      <dgm:spPr/>
    </dgm:pt>
    <dgm:pt modelId="{37FDE3FB-E414-CF40-95C2-3362F149235D}" type="pres">
      <dgm:prSet presAssocID="{CE545382-A76B-44AC-9AFA-E8E91B05D21C}" presName="horz1" presStyleCnt="0"/>
      <dgm:spPr/>
    </dgm:pt>
    <dgm:pt modelId="{A62D4A98-5F39-2F41-A91C-3F379B71C85D}" type="pres">
      <dgm:prSet presAssocID="{CE545382-A76B-44AC-9AFA-E8E91B05D21C}" presName="tx1" presStyleLbl="revTx" presStyleIdx="6" presStyleCnt="7"/>
      <dgm:spPr/>
      <dgm:t>
        <a:bodyPr/>
        <a:lstStyle/>
        <a:p>
          <a:endParaRPr lang="en-US"/>
        </a:p>
      </dgm:t>
    </dgm:pt>
    <dgm:pt modelId="{BF0D6832-852D-0143-BBCA-568C8961ACE0}" type="pres">
      <dgm:prSet presAssocID="{CE545382-A76B-44AC-9AFA-E8E91B05D21C}" presName="vert1" presStyleCnt="0"/>
      <dgm:spPr/>
    </dgm:pt>
  </dgm:ptLst>
  <dgm:cxnLst>
    <dgm:cxn modelId="{65DB051D-69E8-6C46-9C5E-491DECD3A9AD}" type="presOf" srcId="{14C897FE-BE05-4F5E-83D0-B5DBB684C07F}" destId="{15C62D39-A5F2-7147-A2FF-F1DEED0C8680}" srcOrd="0" destOrd="0" presId="urn:microsoft.com/office/officeart/2008/layout/LinedList"/>
    <dgm:cxn modelId="{7B1EE750-3286-B840-A4D4-616D58DAC3CE}" type="presOf" srcId="{D449B32D-31C1-4C1F-908E-EAB8EC3AF5A3}" destId="{AD0BF000-8271-6546-B301-CD19D01411F4}" srcOrd="0" destOrd="0" presId="urn:microsoft.com/office/officeart/2008/layout/LinedList"/>
    <dgm:cxn modelId="{BBE8E528-3867-FB4C-9D40-E992B769AEFE}" type="presOf" srcId="{6D231A2A-91FB-4DF9-9346-C23608EACEFE}" destId="{6973794F-211D-7046-B593-C7A6707FC64A}" srcOrd="0" destOrd="0" presId="urn:microsoft.com/office/officeart/2008/layout/LinedList"/>
    <dgm:cxn modelId="{BAF4114E-4517-4ACC-95EE-518A59AE7396}" srcId="{D449B32D-31C1-4C1F-908E-EAB8EC3AF5A3}" destId="{14C897FE-BE05-4F5E-83D0-B5DBB684C07F}" srcOrd="1" destOrd="0" parTransId="{E3FF637F-15C5-4E8A-B239-D8D1AD46BCBE}" sibTransId="{475EFB1C-65BF-4422-A01D-46BFF893750A}"/>
    <dgm:cxn modelId="{31746C17-61F4-4415-BE15-E1AB0484387F}" srcId="{D449B32D-31C1-4C1F-908E-EAB8EC3AF5A3}" destId="{9C91ACD5-8428-4E35-9893-DC7C34C44E81}" srcOrd="2" destOrd="0" parTransId="{44C0E42F-3B4F-4F38-A4C3-4486C712CA8B}" sibTransId="{41A162A3-8FBC-45BA-81DE-BE1E079BBBD7}"/>
    <dgm:cxn modelId="{96FFFD5F-91B4-4DEA-B94F-2930EB2C80FC}" srcId="{D449B32D-31C1-4C1F-908E-EAB8EC3AF5A3}" destId="{863359D2-E9E2-4884-AB73-45E344048421}" srcOrd="4" destOrd="0" parTransId="{1221AC93-DE76-45DD-8A26-A653DD16B634}" sibTransId="{9899EF11-EA9C-4EE2-A406-34AF7C5F7FE7}"/>
    <dgm:cxn modelId="{AD9961F6-E74A-F048-A861-720569673686}" type="presOf" srcId="{9C91ACD5-8428-4E35-9893-DC7C34C44E81}" destId="{A7A3EC79-16EE-7844-B977-B04099B003D3}" srcOrd="0" destOrd="0" presId="urn:microsoft.com/office/officeart/2008/layout/LinedList"/>
    <dgm:cxn modelId="{99753721-7862-4617-92E0-A8CE6C8704C2}" srcId="{D449B32D-31C1-4C1F-908E-EAB8EC3AF5A3}" destId="{ACA4B963-B3EC-4902-8B9F-0BB12F2FD545}" srcOrd="3" destOrd="0" parTransId="{8F7CD393-0E55-4113-9CF3-8836638BF7E6}" sibTransId="{8CAEA147-4584-479C-B44C-35F8E1E64958}"/>
    <dgm:cxn modelId="{18CC2ADF-29BB-4B40-9A9F-01F5F528EA45}" type="presOf" srcId="{863359D2-E9E2-4884-AB73-45E344048421}" destId="{FE4A7DDA-0B65-7F47-9333-D86C06834FAA}" srcOrd="0" destOrd="0" presId="urn:microsoft.com/office/officeart/2008/layout/LinedList"/>
    <dgm:cxn modelId="{D08A388C-2A96-434E-91FB-C3FE035F72EA}" srcId="{D449B32D-31C1-4C1F-908E-EAB8EC3AF5A3}" destId="{6D231A2A-91FB-4DF9-9346-C23608EACEFE}" srcOrd="0" destOrd="0" parTransId="{6DEEB0F4-A54A-4654-B52E-DA147526CDD0}" sibTransId="{E6BCEBA3-14D9-4E16-88AD-2B14E1255EDB}"/>
    <dgm:cxn modelId="{14EB8DB7-6115-48A0-AA71-9453690CEA66}" srcId="{D449B32D-31C1-4C1F-908E-EAB8EC3AF5A3}" destId="{CCEF5CB1-B12E-4547-9A8F-A7C54D519900}" srcOrd="5" destOrd="0" parTransId="{7E6E4BF6-46CC-4610-81BA-B4534C67AA74}" sibTransId="{BBE77FD0-844C-4003-AAF7-1BD0EA1AD6EC}"/>
    <dgm:cxn modelId="{BC083212-ACB8-024F-89BA-6D37967FC56C}" type="presOf" srcId="{CCEF5CB1-B12E-4547-9A8F-A7C54D519900}" destId="{6A892BDD-E53A-7142-9D2D-98E6275F9D90}" srcOrd="0" destOrd="0" presId="urn:microsoft.com/office/officeart/2008/layout/LinedList"/>
    <dgm:cxn modelId="{12E15C9A-2BF6-4817-B66F-50306F26D0CB}" srcId="{D449B32D-31C1-4C1F-908E-EAB8EC3AF5A3}" destId="{CE545382-A76B-44AC-9AFA-E8E91B05D21C}" srcOrd="6" destOrd="0" parTransId="{88C9158A-B72C-4165-A799-F763E1816FF3}" sibTransId="{DA7D6476-C3E4-41DC-B3E6-6B687A2AB15A}"/>
    <dgm:cxn modelId="{BB237426-0BA8-924F-95C1-ACBC570747AB}" type="presOf" srcId="{CE545382-A76B-44AC-9AFA-E8E91B05D21C}" destId="{A62D4A98-5F39-2F41-A91C-3F379B71C85D}" srcOrd="0" destOrd="0" presId="urn:microsoft.com/office/officeart/2008/layout/LinedList"/>
    <dgm:cxn modelId="{CD60E3CC-E1A3-534F-878E-4117AE5B8396}" type="presOf" srcId="{ACA4B963-B3EC-4902-8B9F-0BB12F2FD545}" destId="{E86C1129-154B-A143-8B94-F4B9F0EFD6E3}" srcOrd="0" destOrd="0" presId="urn:microsoft.com/office/officeart/2008/layout/LinedList"/>
    <dgm:cxn modelId="{C098A854-3E92-7D4E-AE12-C188606CB95E}" type="presParOf" srcId="{AD0BF000-8271-6546-B301-CD19D01411F4}" destId="{438A722A-C2DE-6B46-AD01-993CDF7D78E1}" srcOrd="0" destOrd="0" presId="urn:microsoft.com/office/officeart/2008/layout/LinedList"/>
    <dgm:cxn modelId="{7B170FA9-8584-9D47-A502-2964611A6777}" type="presParOf" srcId="{AD0BF000-8271-6546-B301-CD19D01411F4}" destId="{9F1FB9D9-2CBA-7447-B416-12A1E7C3DB73}" srcOrd="1" destOrd="0" presId="urn:microsoft.com/office/officeart/2008/layout/LinedList"/>
    <dgm:cxn modelId="{D649D89B-6CB7-5142-AB31-05F0030E242C}" type="presParOf" srcId="{9F1FB9D9-2CBA-7447-B416-12A1E7C3DB73}" destId="{6973794F-211D-7046-B593-C7A6707FC64A}" srcOrd="0" destOrd="0" presId="urn:microsoft.com/office/officeart/2008/layout/LinedList"/>
    <dgm:cxn modelId="{0A6D1D14-6CB2-B249-A68F-267201382C04}" type="presParOf" srcId="{9F1FB9D9-2CBA-7447-B416-12A1E7C3DB73}" destId="{F10EC67E-D163-FE4A-8FF2-E732C7F523FB}" srcOrd="1" destOrd="0" presId="urn:microsoft.com/office/officeart/2008/layout/LinedList"/>
    <dgm:cxn modelId="{647E29EF-9879-9A4F-A64D-B8E4735E226D}" type="presParOf" srcId="{AD0BF000-8271-6546-B301-CD19D01411F4}" destId="{FB74C39B-B94C-6341-9D91-75A27A8E9C14}" srcOrd="2" destOrd="0" presId="urn:microsoft.com/office/officeart/2008/layout/LinedList"/>
    <dgm:cxn modelId="{2158FF5F-622F-C24B-9C66-7E8BCC739CF9}" type="presParOf" srcId="{AD0BF000-8271-6546-B301-CD19D01411F4}" destId="{881786DD-E462-1841-AEE7-B90DAFF9237A}" srcOrd="3" destOrd="0" presId="urn:microsoft.com/office/officeart/2008/layout/LinedList"/>
    <dgm:cxn modelId="{41FB3B48-0192-9644-BC22-80E3296AD514}" type="presParOf" srcId="{881786DD-E462-1841-AEE7-B90DAFF9237A}" destId="{15C62D39-A5F2-7147-A2FF-F1DEED0C8680}" srcOrd="0" destOrd="0" presId="urn:microsoft.com/office/officeart/2008/layout/LinedList"/>
    <dgm:cxn modelId="{15B94B45-00EA-F347-8F65-35DDB2969374}" type="presParOf" srcId="{881786DD-E462-1841-AEE7-B90DAFF9237A}" destId="{6805D17A-B1DC-6548-B084-2783C9EDBEF3}" srcOrd="1" destOrd="0" presId="urn:microsoft.com/office/officeart/2008/layout/LinedList"/>
    <dgm:cxn modelId="{1C7E3B2A-B3DA-9A42-A544-74D511619BB2}" type="presParOf" srcId="{AD0BF000-8271-6546-B301-CD19D01411F4}" destId="{43B68F35-4496-EC49-867B-7A25F9E22A2F}" srcOrd="4" destOrd="0" presId="urn:microsoft.com/office/officeart/2008/layout/LinedList"/>
    <dgm:cxn modelId="{DF9ACD84-4248-114F-99B5-5A51F5ECC7F7}" type="presParOf" srcId="{AD0BF000-8271-6546-B301-CD19D01411F4}" destId="{BCB5170B-3B21-4845-8F48-E76135372272}" srcOrd="5" destOrd="0" presId="urn:microsoft.com/office/officeart/2008/layout/LinedList"/>
    <dgm:cxn modelId="{22CA67F5-988B-5344-9AA3-1236164BC9C1}" type="presParOf" srcId="{BCB5170B-3B21-4845-8F48-E76135372272}" destId="{A7A3EC79-16EE-7844-B977-B04099B003D3}" srcOrd="0" destOrd="0" presId="urn:microsoft.com/office/officeart/2008/layout/LinedList"/>
    <dgm:cxn modelId="{42BFAB3C-A2D9-154F-B7CA-4601E514C27C}" type="presParOf" srcId="{BCB5170B-3B21-4845-8F48-E76135372272}" destId="{C99C551A-EB1A-F741-A92C-8CDADB57DA80}" srcOrd="1" destOrd="0" presId="urn:microsoft.com/office/officeart/2008/layout/LinedList"/>
    <dgm:cxn modelId="{7EE252D3-9B30-5B42-8078-618B3D71645B}" type="presParOf" srcId="{AD0BF000-8271-6546-B301-CD19D01411F4}" destId="{12842203-A975-4F44-96DB-C372713E4E50}" srcOrd="6" destOrd="0" presId="urn:microsoft.com/office/officeart/2008/layout/LinedList"/>
    <dgm:cxn modelId="{D7EEF171-0B4F-EA43-B977-C08DC8829032}" type="presParOf" srcId="{AD0BF000-8271-6546-B301-CD19D01411F4}" destId="{D258BAEA-B08A-FF49-8FB4-5147F2401935}" srcOrd="7" destOrd="0" presId="urn:microsoft.com/office/officeart/2008/layout/LinedList"/>
    <dgm:cxn modelId="{E9D1E9AB-6E84-174E-AFBC-E2C10E8D0D1C}" type="presParOf" srcId="{D258BAEA-B08A-FF49-8FB4-5147F2401935}" destId="{E86C1129-154B-A143-8B94-F4B9F0EFD6E3}" srcOrd="0" destOrd="0" presId="urn:microsoft.com/office/officeart/2008/layout/LinedList"/>
    <dgm:cxn modelId="{A883EDC9-F796-FE46-A609-05256B1E393F}" type="presParOf" srcId="{D258BAEA-B08A-FF49-8FB4-5147F2401935}" destId="{6FF96160-EF5A-3E40-97B5-2155F607F2A6}" srcOrd="1" destOrd="0" presId="urn:microsoft.com/office/officeart/2008/layout/LinedList"/>
    <dgm:cxn modelId="{0BA7F470-5069-3544-86E3-56068174AC84}" type="presParOf" srcId="{AD0BF000-8271-6546-B301-CD19D01411F4}" destId="{970A7F02-7BF2-5B4F-9B0B-8B89FF32BFA3}" srcOrd="8" destOrd="0" presId="urn:microsoft.com/office/officeart/2008/layout/LinedList"/>
    <dgm:cxn modelId="{56941CF2-A296-6842-9299-1B4CC788EEBE}" type="presParOf" srcId="{AD0BF000-8271-6546-B301-CD19D01411F4}" destId="{19DAFB92-7B08-E044-B244-56B2DAABEB46}" srcOrd="9" destOrd="0" presId="urn:microsoft.com/office/officeart/2008/layout/LinedList"/>
    <dgm:cxn modelId="{16F5DCAC-CE60-154D-B868-D4222C9A0804}" type="presParOf" srcId="{19DAFB92-7B08-E044-B244-56B2DAABEB46}" destId="{FE4A7DDA-0B65-7F47-9333-D86C06834FAA}" srcOrd="0" destOrd="0" presId="urn:microsoft.com/office/officeart/2008/layout/LinedList"/>
    <dgm:cxn modelId="{9A71B342-BF0B-A74A-9A46-EB6D53B2BC5F}" type="presParOf" srcId="{19DAFB92-7B08-E044-B244-56B2DAABEB46}" destId="{0D152A57-4D04-2B4E-8BF6-06A49D1BF723}" srcOrd="1" destOrd="0" presId="urn:microsoft.com/office/officeart/2008/layout/LinedList"/>
    <dgm:cxn modelId="{D35ADC91-43C6-3744-8E5A-87FEEDD5F4E9}" type="presParOf" srcId="{AD0BF000-8271-6546-B301-CD19D01411F4}" destId="{B75632B2-DA17-2A4F-9E2B-176F82A8E424}" srcOrd="10" destOrd="0" presId="urn:microsoft.com/office/officeart/2008/layout/LinedList"/>
    <dgm:cxn modelId="{4997BCED-ACEF-8344-B1C0-EC3708D6BE16}" type="presParOf" srcId="{AD0BF000-8271-6546-B301-CD19D01411F4}" destId="{C19EDE8F-768D-5246-BB61-50811D0D9CF0}" srcOrd="11" destOrd="0" presId="urn:microsoft.com/office/officeart/2008/layout/LinedList"/>
    <dgm:cxn modelId="{F927F13D-F29C-1A4E-88AC-8A49E071D37C}" type="presParOf" srcId="{C19EDE8F-768D-5246-BB61-50811D0D9CF0}" destId="{6A892BDD-E53A-7142-9D2D-98E6275F9D90}" srcOrd="0" destOrd="0" presId="urn:microsoft.com/office/officeart/2008/layout/LinedList"/>
    <dgm:cxn modelId="{0BDFFD6D-A72C-2344-A7B2-89DA25DC7B4F}" type="presParOf" srcId="{C19EDE8F-768D-5246-BB61-50811D0D9CF0}" destId="{F4916DA9-4D2C-FB4C-A0B4-056368179424}" srcOrd="1" destOrd="0" presId="urn:microsoft.com/office/officeart/2008/layout/LinedList"/>
    <dgm:cxn modelId="{BAB47ED7-78B2-1F4D-B574-050BDACEAD17}" type="presParOf" srcId="{AD0BF000-8271-6546-B301-CD19D01411F4}" destId="{BA313AC9-F3BB-8747-BD6B-F9D12870EAA6}" srcOrd="12" destOrd="0" presId="urn:microsoft.com/office/officeart/2008/layout/LinedList"/>
    <dgm:cxn modelId="{B5A95E7A-DCBC-DD47-ABDE-E8FBB25C7AD3}" type="presParOf" srcId="{AD0BF000-8271-6546-B301-CD19D01411F4}" destId="{37FDE3FB-E414-CF40-95C2-3362F149235D}" srcOrd="13" destOrd="0" presId="urn:microsoft.com/office/officeart/2008/layout/LinedList"/>
    <dgm:cxn modelId="{ACDB1737-27AD-0B4C-9CB3-72A887690920}" type="presParOf" srcId="{37FDE3FB-E414-CF40-95C2-3362F149235D}" destId="{A62D4A98-5F39-2F41-A91C-3F379B71C85D}" srcOrd="0" destOrd="0" presId="urn:microsoft.com/office/officeart/2008/layout/LinedList"/>
    <dgm:cxn modelId="{1DD573B1-FC66-DA48-B974-F02D6B5E9337}" type="presParOf" srcId="{37FDE3FB-E414-CF40-95C2-3362F149235D}" destId="{BF0D6832-852D-0143-BBCA-568C8961ACE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8A248B-464B-4F85-871B-A949AB63A54E}"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02EE8290-1B5D-4459-A44A-F397CB25ED90}">
      <dgm:prSet/>
      <dgm:spPr/>
      <dgm:t>
        <a:bodyPr/>
        <a:lstStyle/>
        <a:p>
          <a:r>
            <a:rPr lang="en-US"/>
            <a:t>Deposition of the temporary layer using low-pressure chemical vapor deposition</a:t>
          </a:r>
        </a:p>
      </dgm:t>
    </dgm:pt>
    <dgm:pt modelId="{6F9C196A-E623-42A0-8119-28C45CCF0959}" type="parTrans" cxnId="{B9145F61-051B-437B-8795-48CA39C94745}">
      <dgm:prSet/>
      <dgm:spPr/>
      <dgm:t>
        <a:bodyPr/>
        <a:lstStyle/>
        <a:p>
          <a:endParaRPr lang="en-US"/>
        </a:p>
      </dgm:t>
    </dgm:pt>
    <dgm:pt modelId="{F6D4B2AD-A3C5-4EEC-AE0B-8CEC582A10BD}" type="sibTrans" cxnId="{B9145F61-051B-437B-8795-48CA39C94745}">
      <dgm:prSet/>
      <dgm:spPr/>
      <dgm:t>
        <a:bodyPr/>
        <a:lstStyle/>
        <a:p>
          <a:endParaRPr lang="en-US"/>
        </a:p>
      </dgm:t>
    </dgm:pt>
    <dgm:pt modelId="{EAE8B61B-780D-4BC0-A417-35BB57151FE5}">
      <dgm:prSet/>
      <dgm:spPr/>
      <dgm:t>
        <a:bodyPr/>
        <a:lstStyle/>
        <a:p>
          <a:r>
            <a:rPr lang="en-US"/>
            <a:t>Deposition of the spacer layer</a:t>
          </a:r>
        </a:p>
      </dgm:t>
    </dgm:pt>
    <dgm:pt modelId="{40AF0D51-AAA7-41C7-B055-AA53AAD76428}" type="parTrans" cxnId="{A028D127-6F4D-4D89-84D6-8842D001AB00}">
      <dgm:prSet/>
      <dgm:spPr/>
      <dgm:t>
        <a:bodyPr/>
        <a:lstStyle/>
        <a:p>
          <a:endParaRPr lang="en-US"/>
        </a:p>
      </dgm:t>
    </dgm:pt>
    <dgm:pt modelId="{5219213D-C7C3-4506-AD73-B52DA2BC665D}" type="sibTrans" cxnId="{A028D127-6F4D-4D89-84D6-8842D001AB00}">
      <dgm:prSet/>
      <dgm:spPr/>
      <dgm:t>
        <a:bodyPr/>
        <a:lstStyle/>
        <a:p>
          <a:endParaRPr lang="en-US"/>
        </a:p>
      </dgm:t>
    </dgm:pt>
    <dgm:pt modelId="{262CA20D-D4BB-41AC-9FDB-7AE644EBAB58}">
      <dgm:prSet/>
      <dgm:spPr/>
      <dgm:t>
        <a:bodyPr/>
        <a:lstStyle/>
        <a:p>
          <a:r>
            <a:rPr lang="en-US"/>
            <a:t>Detaching of the layer using the dry etching technique</a:t>
          </a:r>
        </a:p>
      </dgm:t>
    </dgm:pt>
    <dgm:pt modelId="{C8A0BC0B-AD9D-480E-B39D-011D7C1ED48E}" type="parTrans" cxnId="{A943194E-9BB7-405F-9EDA-566EFDD736EE}">
      <dgm:prSet/>
      <dgm:spPr/>
      <dgm:t>
        <a:bodyPr/>
        <a:lstStyle/>
        <a:p>
          <a:endParaRPr lang="en-US"/>
        </a:p>
      </dgm:t>
    </dgm:pt>
    <dgm:pt modelId="{31D032D1-7E2C-441D-8AE8-24D58F9B8C39}" type="sibTrans" cxnId="{A943194E-9BB7-405F-9EDA-566EFDD736EE}">
      <dgm:prSet/>
      <dgm:spPr/>
      <dgm:t>
        <a:bodyPr/>
        <a:lstStyle/>
        <a:p>
          <a:endParaRPr lang="en-US"/>
        </a:p>
      </dgm:t>
    </dgm:pt>
    <dgm:pt modelId="{0DA2D2AA-4DE1-4F83-BFB6-43531F94E62E}">
      <dgm:prSet/>
      <dgm:spPr/>
      <dgm:t>
        <a:bodyPr/>
        <a:lstStyle/>
        <a:p>
          <a:r>
            <a:rPr lang="en-US"/>
            <a:t>Form structural layer using chemical deposition of phosphorus-doped polysilicon </a:t>
          </a:r>
        </a:p>
      </dgm:t>
    </dgm:pt>
    <dgm:pt modelId="{9B07C5AC-ED60-422B-81B9-96C0201C778C}" type="parTrans" cxnId="{3DC84F4D-E6C5-4D76-B9D6-189AA0669E2E}">
      <dgm:prSet/>
      <dgm:spPr/>
      <dgm:t>
        <a:bodyPr/>
        <a:lstStyle/>
        <a:p>
          <a:endParaRPr lang="en-US"/>
        </a:p>
      </dgm:t>
    </dgm:pt>
    <dgm:pt modelId="{24368D7B-536F-47EE-A8A8-B93B26551224}" type="sibTrans" cxnId="{3DC84F4D-E6C5-4D76-B9D6-189AA0669E2E}">
      <dgm:prSet/>
      <dgm:spPr/>
      <dgm:t>
        <a:bodyPr/>
        <a:lstStyle/>
        <a:p>
          <a:endParaRPr lang="en-US"/>
        </a:p>
      </dgm:t>
    </dgm:pt>
    <dgm:pt modelId="{28053605-90FF-4576-8ED6-A0E34003BE24}">
      <dgm:prSet/>
      <dgm:spPr/>
      <dgm:t>
        <a:bodyPr/>
        <a:lstStyle/>
        <a:p>
          <a:r>
            <a:rPr lang="en-US"/>
            <a:t>Reveal underlying layer using dry etching</a:t>
          </a:r>
        </a:p>
      </dgm:t>
    </dgm:pt>
    <dgm:pt modelId="{DF89A5B1-3E64-4E20-B1C4-85F9A7C5D51E}" type="parTrans" cxnId="{39354B25-8972-440C-A549-94A1BE6D0A0C}">
      <dgm:prSet/>
      <dgm:spPr/>
      <dgm:t>
        <a:bodyPr/>
        <a:lstStyle/>
        <a:p>
          <a:endParaRPr lang="en-US"/>
        </a:p>
      </dgm:t>
    </dgm:pt>
    <dgm:pt modelId="{C5CF17D2-6F5B-4C7E-8E50-D3D00A29C12A}" type="sibTrans" cxnId="{39354B25-8972-440C-A549-94A1BE6D0A0C}">
      <dgm:prSet/>
      <dgm:spPr/>
      <dgm:t>
        <a:bodyPr/>
        <a:lstStyle/>
        <a:p>
          <a:endParaRPr lang="en-US"/>
        </a:p>
      </dgm:t>
    </dgm:pt>
    <dgm:pt modelId="{0733CB66-824F-4175-A62B-DD5FFE8DBEA0}">
      <dgm:prSet/>
      <dgm:spPr/>
      <dgm:t>
        <a:bodyPr/>
        <a:lstStyle/>
        <a:p>
          <a:r>
            <a:rPr lang="en-US"/>
            <a:t>Remove oxide and spacer layers</a:t>
          </a:r>
        </a:p>
      </dgm:t>
    </dgm:pt>
    <dgm:pt modelId="{4F2814D3-1945-4422-ABD8-A49377A3FD91}" type="parTrans" cxnId="{1BDEA627-8D8A-4DE6-8C5D-B9373DE4161E}">
      <dgm:prSet/>
      <dgm:spPr/>
      <dgm:t>
        <a:bodyPr/>
        <a:lstStyle/>
        <a:p>
          <a:endParaRPr lang="en-US"/>
        </a:p>
      </dgm:t>
    </dgm:pt>
    <dgm:pt modelId="{90032625-2618-44DA-82FE-43436E42EF96}" type="sibTrans" cxnId="{1BDEA627-8D8A-4DE6-8C5D-B9373DE4161E}">
      <dgm:prSet/>
      <dgm:spPr/>
      <dgm:t>
        <a:bodyPr/>
        <a:lstStyle/>
        <a:p>
          <a:endParaRPr lang="en-US"/>
        </a:p>
      </dgm:t>
    </dgm:pt>
    <dgm:pt modelId="{84164CAC-A2FD-4D56-9DCC-1ABCBC6D73C7}">
      <dgm:prSet/>
      <dgm:spPr/>
      <dgm:t>
        <a:bodyPr/>
        <a:lstStyle/>
        <a:p>
          <a:r>
            <a:rPr lang="en-US"/>
            <a:t>Ensure protection to packaging</a:t>
          </a:r>
        </a:p>
      </dgm:t>
    </dgm:pt>
    <dgm:pt modelId="{99DDA620-96C3-4CDB-A264-C70F908F41C6}" type="parTrans" cxnId="{BB6CCF2B-77F5-43A0-A639-C4925455EEA1}">
      <dgm:prSet/>
      <dgm:spPr/>
      <dgm:t>
        <a:bodyPr/>
        <a:lstStyle/>
        <a:p>
          <a:endParaRPr lang="en-US"/>
        </a:p>
      </dgm:t>
    </dgm:pt>
    <dgm:pt modelId="{0484BD98-2737-48D0-A480-D8FEFC6674C6}" type="sibTrans" cxnId="{BB6CCF2B-77F5-43A0-A639-C4925455EEA1}">
      <dgm:prSet/>
      <dgm:spPr/>
      <dgm:t>
        <a:bodyPr/>
        <a:lstStyle/>
        <a:p>
          <a:endParaRPr lang="en-US"/>
        </a:p>
      </dgm:t>
    </dgm:pt>
    <dgm:pt modelId="{3485F40A-98EC-9943-949A-F0417464644E}" type="pres">
      <dgm:prSet presAssocID="{698A248B-464B-4F85-871B-A949AB63A54E}" presName="vert0" presStyleCnt="0">
        <dgm:presLayoutVars>
          <dgm:dir/>
          <dgm:animOne val="branch"/>
          <dgm:animLvl val="lvl"/>
        </dgm:presLayoutVars>
      </dgm:prSet>
      <dgm:spPr/>
      <dgm:t>
        <a:bodyPr/>
        <a:lstStyle/>
        <a:p>
          <a:endParaRPr lang="en-US"/>
        </a:p>
      </dgm:t>
    </dgm:pt>
    <dgm:pt modelId="{E084F62D-A4D9-F54C-84CE-0E55493F31AF}" type="pres">
      <dgm:prSet presAssocID="{02EE8290-1B5D-4459-A44A-F397CB25ED90}" presName="thickLine" presStyleLbl="alignNode1" presStyleIdx="0" presStyleCnt="7"/>
      <dgm:spPr/>
    </dgm:pt>
    <dgm:pt modelId="{0D76AABC-F825-A841-9562-9F3768224163}" type="pres">
      <dgm:prSet presAssocID="{02EE8290-1B5D-4459-A44A-F397CB25ED90}" presName="horz1" presStyleCnt="0"/>
      <dgm:spPr/>
    </dgm:pt>
    <dgm:pt modelId="{E4B7D70D-8C5B-1A49-858C-498193558D79}" type="pres">
      <dgm:prSet presAssocID="{02EE8290-1B5D-4459-A44A-F397CB25ED90}" presName="tx1" presStyleLbl="revTx" presStyleIdx="0" presStyleCnt="7"/>
      <dgm:spPr/>
      <dgm:t>
        <a:bodyPr/>
        <a:lstStyle/>
        <a:p>
          <a:endParaRPr lang="en-US"/>
        </a:p>
      </dgm:t>
    </dgm:pt>
    <dgm:pt modelId="{69BC8B28-08E7-A249-B9C7-27EC8A5D1996}" type="pres">
      <dgm:prSet presAssocID="{02EE8290-1B5D-4459-A44A-F397CB25ED90}" presName="vert1" presStyleCnt="0"/>
      <dgm:spPr/>
    </dgm:pt>
    <dgm:pt modelId="{CB86EF81-0F04-4F45-8F06-26238FC2B504}" type="pres">
      <dgm:prSet presAssocID="{EAE8B61B-780D-4BC0-A417-35BB57151FE5}" presName="thickLine" presStyleLbl="alignNode1" presStyleIdx="1" presStyleCnt="7"/>
      <dgm:spPr/>
    </dgm:pt>
    <dgm:pt modelId="{15B1F9A3-562F-8D4B-BC62-F14AFC1F451A}" type="pres">
      <dgm:prSet presAssocID="{EAE8B61B-780D-4BC0-A417-35BB57151FE5}" presName="horz1" presStyleCnt="0"/>
      <dgm:spPr/>
    </dgm:pt>
    <dgm:pt modelId="{881E2AF5-EB63-6349-90DC-0C628E33B5AE}" type="pres">
      <dgm:prSet presAssocID="{EAE8B61B-780D-4BC0-A417-35BB57151FE5}" presName="tx1" presStyleLbl="revTx" presStyleIdx="1" presStyleCnt="7"/>
      <dgm:spPr/>
      <dgm:t>
        <a:bodyPr/>
        <a:lstStyle/>
        <a:p>
          <a:endParaRPr lang="en-US"/>
        </a:p>
      </dgm:t>
    </dgm:pt>
    <dgm:pt modelId="{F2D7C633-3F47-7E49-9A8B-201120F19A28}" type="pres">
      <dgm:prSet presAssocID="{EAE8B61B-780D-4BC0-A417-35BB57151FE5}" presName="vert1" presStyleCnt="0"/>
      <dgm:spPr/>
    </dgm:pt>
    <dgm:pt modelId="{03C356CD-7F3E-5140-942E-DF0DC3A4B05B}" type="pres">
      <dgm:prSet presAssocID="{262CA20D-D4BB-41AC-9FDB-7AE644EBAB58}" presName="thickLine" presStyleLbl="alignNode1" presStyleIdx="2" presStyleCnt="7"/>
      <dgm:spPr/>
    </dgm:pt>
    <dgm:pt modelId="{AB027DC1-891D-CB4C-B49A-BB5742F8E27E}" type="pres">
      <dgm:prSet presAssocID="{262CA20D-D4BB-41AC-9FDB-7AE644EBAB58}" presName="horz1" presStyleCnt="0"/>
      <dgm:spPr/>
    </dgm:pt>
    <dgm:pt modelId="{D826FE17-FF0E-424A-BE0C-D6CC06CC713F}" type="pres">
      <dgm:prSet presAssocID="{262CA20D-D4BB-41AC-9FDB-7AE644EBAB58}" presName="tx1" presStyleLbl="revTx" presStyleIdx="2" presStyleCnt="7"/>
      <dgm:spPr/>
      <dgm:t>
        <a:bodyPr/>
        <a:lstStyle/>
        <a:p>
          <a:endParaRPr lang="en-US"/>
        </a:p>
      </dgm:t>
    </dgm:pt>
    <dgm:pt modelId="{B7BEB7AC-B9BC-384C-81DE-D3F7957A2F84}" type="pres">
      <dgm:prSet presAssocID="{262CA20D-D4BB-41AC-9FDB-7AE644EBAB58}" presName="vert1" presStyleCnt="0"/>
      <dgm:spPr/>
    </dgm:pt>
    <dgm:pt modelId="{60091817-BFAA-A84E-AA92-21033D64F0E4}" type="pres">
      <dgm:prSet presAssocID="{0DA2D2AA-4DE1-4F83-BFB6-43531F94E62E}" presName="thickLine" presStyleLbl="alignNode1" presStyleIdx="3" presStyleCnt="7"/>
      <dgm:spPr/>
    </dgm:pt>
    <dgm:pt modelId="{9ED24F5E-51A4-984F-98DA-D4414F66CEF7}" type="pres">
      <dgm:prSet presAssocID="{0DA2D2AA-4DE1-4F83-BFB6-43531F94E62E}" presName="horz1" presStyleCnt="0"/>
      <dgm:spPr/>
    </dgm:pt>
    <dgm:pt modelId="{52B93138-E75B-2444-BB97-9E33534A7EF5}" type="pres">
      <dgm:prSet presAssocID="{0DA2D2AA-4DE1-4F83-BFB6-43531F94E62E}" presName="tx1" presStyleLbl="revTx" presStyleIdx="3" presStyleCnt="7"/>
      <dgm:spPr/>
      <dgm:t>
        <a:bodyPr/>
        <a:lstStyle/>
        <a:p>
          <a:endParaRPr lang="en-US"/>
        </a:p>
      </dgm:t>
    </dgm:pt>
    <dgm:pt modelId="{4AF10B68-925C-6744-B418-07FFCAFD5776}" type="pres">
      <dgm:prSet presAssocID="{0DA2D2AA-4DE1-4F83-BFB6-43531F94E62E}" presName="vert1" presStyleCnt="0"/>
      <dgm:spPr/>
    </dgm:pt>
    <dgm:pt modelId="{E4921E17-9B57-604D-B68B-3D49CD68FA8E}" type="pres">
      <dgm:prSet presAssocID="{28053605-90FF-4576-8ED6-A0E34003BE24}" presName="thickLine" presStyleLbl="alignNode1" presStyleIdx="4" presStyleCnt="7"/>
      <dgm:spPr/>
    </dgm:pt>
    <dgm:pt modelId="{C34E3EB6-B824-7342-9BC0-8154E683BB04}" type="pres">
      <dgm:prSet presAssocID="{28053605-90FF-4576-8ED6-A0E34003BE24}" presName="horz1" presStyleCnt="0"/>
      <dgm:spPr/>
    </dgm:pt>
    <dgm:pt modelId="{4B02B9D6-0C87-2247-A22B-B96C66761F4F}" type="pres">
      <dgm:prSet presAssocID="{28053605-90FF-4576-8ED6-A0E34003BE24}" presName="tx1" presStyleLbl="revTx" presStyleIdx="4" presStyleCnt="7"/>
      <dgm:spPr/>
      <dgm:t>
        <a:bodyPr/>
        <a:lstStyle/>
        <a:p>
          <a:endParaRPr lang="en-US"/>
        </a:p>
      </dgm:t>
    </dgm:pt>
    <dgm:pt modelId="{5990C0F1-733D-264A-9678-8D49F9DDB685}" type="pres">
      <dgm:prSet presAssocID="{28053605-90FF-4576-8ED6-A0E34003BE24}" presName="vert1" presStyleCnt="0"/>
      <dgm:spPr/>
    </dgm:pt>
    <dgm:pt modelId="{D39F362B-C0DD-2441-8FEF-527E0C602A58}" type="pres">
      <dgm:prSet presAssocID="{0733CB66-824F-4175-A62B-DD5FFE8DBEA0}" presName="thickLine" presStyleLbl="alignNode1" presStyleIdx="5" presStyleCnt="7"/>
      <dgm:spPr/>
    </dgm:pt>
    <dgm:pt modelId="{07387042-CF78-E44E-AC9E-2382A05333AF}" type="pres">
      <dgm:prSet presAssocID="{0733CB66-824F-4175-A62B-DD5FFE8DBEA0}" presName="horz1" presStyleCnt="0"/>
      <dgm:spPr/>
    </dgm:pt>
    <dgm:pt modelId="{83EBF0FB-B12A-9247-9076-273ED8FB255F}" type="pres">
      <dgm:prSet presAssocID="{0733CB66-824F-4175-A62B-DD5FFE8DBEA0}" presName="tx1" presStyleLbl="revTx" presStyleIdx="5" presStyleCnt="7"/>
      <dgm:spPr/>
      <dgm:t>
        <a:bodyPr/>
        <a:lstStyle/>
        <a:p>
          <a:endParaRPr lang="en-US"/>
        </a:p>
      </dgm:t>
    </dgm:pt>
    <dgm:pt modelId="{D652E0F6-AC12-DB41-AB49-82427135EAAA}" type="pres">
      <dgm:prSet presAssocID="{0733CB66-824F-4175-A62B-DD5FFE8DBEA0}" presName="vert1" presStyleCnt="0"/>
      <dgm:spPr/>
    </dgm:pt>
    <dgm:pt modelId="{ABCF1325-CBB1-0C4D-93BE-D9D7C6D51DBD}" type="pres">
      <dgm:prSet presAssocID="{84164CAC-A2FD-4D56-9DCC-1ABCBC6D73C7}" presName="thickLine" presStyleLbl="alignNode1" presStyleIdx="6" presStyleCnt="7"/>
      <dgm:spPr/>
    </dgm:pt>
    <dgm:pt modelId="{EF6751FF-0E6F-964B-AFD8-FA317318E93F}" type="pres">
      <dgm:prSet presAssocID="{84164CAC-A2FD-4D56-9DCC-1ABCBC6D73C7}" presName="horz1" presStyleCnt="0"/>
      <dgm:spPr/>
    </dgm:pt>
    <dgm:pt modelId="{3299BAA4-276F-9E4A-BC2A-FB7D8C88957C}" type="pres">
      <dgm:prSet presAssocID="{84164CAC-A2FD-4D56-9DCC-1ABCBC6D73C7}" presName="tx1" presStyleLbl="revTx" presStyleIdx="6" presStyleCnt="7"/>
      <dgm:spPr/>
      <dgm:t>
        <a:bodyPr/>
        <a:lstStyle/>
        <a:p>
          <a:endParaRPr lang="en-US"/>
        </a:p>
      </dgm:t>
    </dgm:pt>
    <dgm:pt modelId="{5100DBAE-C895-BE43-BF1B-D45D37D0E746}" type="pres">
      <dgm:prSet presAssocID="{84164CAC-A2FD-4D56-9DCC-1ABCBC6D73C7}" presName="vert1" presStyleCnt="0"/>
      <dgm:spPr/>
    </dgm:pt>
  </dgm:ptLst>
  <dgm:cxnLst>
    <dgm:cxn modelId="{9C0A3C42-D66F-934D-AA0E-7B1DF8292C1F}" type="presOf" srcId="{02EE8290-1B5D-4459-A44A-F397CB25ED90}" destId="{E4B7D70D-8C5B-1A49-858C-498193558D79}" srcOrd="0" destOrd="0" presId="urn:microsoft.com/office/officeart/2008/layout/LinedList"/>
    <dgm:cxn modelId="{A943194E-9BB7-405F-9EDA-566EFDD736EE}" srcId="{698A248B-464B-4F85-871B-A949AB63A54E}" destId="{262CA20D-D4BB-41AC-9FDB-7AE644EBAB58}" srcOrd="2" destOrd="0" parTransId="{C8A0BC0B-AD9D-480E-B39D-011D7C1ED48E}" sibTransId="{31D032D1-7E2C-441D-8AE8-24D58F9B8C39}"/>
    <dgm:cxn modelId="{4389302A-5D86-E644-B799-B080CED81150}" type="presOf" srcId="{0DA2D2AA-4DE1-4F83-BFB6-43531F94E62E}" destId="{52B93138-E75B-2444-BB97-9E33534A7EF5}" srcOrd="0" destOrd="0" presId="urn:microsoft.com/office/officeart/2008/layout/LinedList"/>
    <dgm:cxn modelId="{E106F037-20C7-9343-9DEE-786265FF70D8}" type="presOf" srcId="{EAE8B61B-780D-4BC0-A417-35BB57151FE5}" destId="{881E2AF5-EB63-6349-90DC-0C628E33B5AE}" srcOrd="0" destOrd="0" presId="urn:microsoft.com/office/officeart/2008/layout/LinedList"/>
    <dgm:cxn modelId="{3DC84F4D-E6C5-4D76-B9D6-189AA0669E2E}" srcId="{698A248B-464B-4F85-871B-A949AB63A54E}" destId="{0DA2D2AA-4DE1-4F83-BFB6-43531F94E62E}" srcOrd="3" destOrd="0" parTransId="{9B07C5AC-ED60-422B-81B9-96C0201C778C}" sibTransId="{24368D7B-536F-47EE-A8A8-B93B26551224}"/>
    <dgm:cxn modelId="{BB6CCF2B-77F5-43A0-A639-C4925455EEA1}" srcId="{698A248B-464B-4F85-871B-A949AB63A54E}" destId="{84164CAC-A2FD-4D56-9DCC-1ABCBC6D73C7}" srcOrd="6" destOrd="0" parTransId="{99DDA620-96C3-4CDB-A264-C70F908F41C6}" sibTransId="{0484BD98-2737-48D0-A480-D8FEFC6674C6}"/>
    <dgm:cxn modelId="{B877BD74-CFF1-EF42-81BB-F48B0480F6CC}" type="presOf" srcId="{698A248B-464B-4F85-871B-A949AB63A54E}" destId="{3485F40A-98EC-9943-949A-F0417464644E}" srcOrd="0" destOrd="0" presId="urn:microsoft.com/office/officeart/2008/layout/LinedList"/>
    <dgm:cxn modelId="{BB87969B-C808-7340-A1A9-F571EFA15994}" type="presOf" srcId="{84164CAC-A2FD-4D56-9DCC-1ABCBC6D73C7}" destId="{3299BAA4-276F-9E4A-BC2A-FB7D8C88957C}" srcOrd="0" destOrd="0" presId="urn:microsoft.com/office/officeart/2008/layout/LinedList"/>
    <dgm:cxn modelId="{A028D127-6F4D-4D89-84D6-8842D001AB00}" srcId="{698A248B-464B-4F85-871B-A949AB63A54E}" destId="{EAE8B61B-780D-4BC0-A417-35BB57151FE5}" srcOrd="1" destOrd="0" parTransId="{40AF0D51-AAA7-41C7-B055-AA53AAD76428}" sibTransId="{5219213D-C7C3-4506-AD73-B52DA2BC665D}"/>
    <dgm:cxn modelId="{1BDEA627-8D8A-4DE6-8C5D-B9373DE4161E}" srcId="{698A248B-464B-4F85-871B-A949AB63A54E}" destId="{0733CB66-824F-4175-A62B-DD5FFE8DBEA0}" srcOrd="5" destOrd="0" parTransId="{4F2814D3-1945-4422-ABD8-A49377A3FD91}" sibTransId="{90032625-2618-44DA-82FE-43436E42EF96}"/>
    <dgm:cxn modelId="{42E1324A-F3AC-FA42-A221-AC2D968E90A5}" type="presOf" srcId="{262CA20D-D4BB-41AC-9FDB-7AE644EBAB58}" destId="{D826FE17-FF0E-424A-BE0C-D6CC06CC713F}" srcOrd="0" destOrd="0" presId="urn:microsoft.com/office/officeart/2008/layout/LinedList"/>
    <dgm:cxn modelId="{39354B25-8972-440C-A549-94A1BE6D0A0C}" srcId="{698A248B-464B-4F85-871B-A949AB63A54E}" destId="{28053605-90FF-4576-8ED6-A0E34003BE24}" srcOrd="4" destOrd="0" parTransId="{DF89A5B1-3E64-4E20-B1C4-85F9A7C5D51E}" sibTransId="{C5CF17D2-6F5B-4C7E-8E50-D3D00A29C12A}"/>
    <dgm:cxn modelId="{B9145F61-051B-437B-8795-48CA39C94745}" srcId="{698A248B-464B-4F85-871B-A949AB63A54E}" destId="{02EE8290-1B5D-4459-A44A-F397CB25ED90}" srcOrd="0" destOrd="0" parTransId="{6F9C196A-E623-42A0-8119-28C45CCF0959}" sibTransId="{F6D4B2AD-A3C5-4EEC-AE0B-8CEC582A10BD}"/>
    <dgm:cxn modelId="{E290CBA2-D577-0A4F-8746-A4B723BB9516}" type="presOf" srcId="{28053605-90FF-4576-8ED6-A0E34003BE24}" destId="{4B02B9D6-0C87-2247-A22B-B96C66761F4F}" srcOrd="0" destOrd="0" presId="urn:microsoft.com/office/officeart/2008/layout/LinedList"/>
    <dgm:cxn modelId="{5BDC102E-CD72-2345-978F-D5DFE0E2E08C}" type="presOf" srcId="{0733CB66-824F-4175-A62B-DD5FFE8DBEA0}" destId="{83EBF0FB-B12A-9247-9076-273ED8FB255F}" srcOrd="0" destOrd="0" presId="urn:microsoft.com/office/officeart/2008/layout/LinedList"/>
    <dgm:cxn modelId="{CE98B9C1-2CBB-884D-9444-F84EB8D32DE8}" type="presParOf" srcId="{3485F40A-98EC-9943-949A-F0417464644E}" destId="{E084F62D-A4D9-F54C-84CE-0E55493F31AF}" srcOrd="0" destOrd="0" presId="urn:microsoft.com/office/officeart/2008/layout/LinedList"/>
    <dgm:cxn modelId="{30D027DC-370B-D14C-B7D2-75A506EBD098}" type="presParOf" srcId="{3485F40A-98EC-9943-949A-F0417464644E}" destId="{0D76AABC-F825-A841-9562-9F3768224163}" srcOrd="1" destOrd="0" presId="urn:microsoft.com/office/officeart/2008/layout/LinedList"/>
    <dgm:cxn modelId="{F61956B1-B29D-E649-B31F-DA4FA00F8D55}" type="presParOf" srcId="{0D76AABC-F825-A841-9562-9F3768224163}" destId="{E4B7D70D-8C5B-1A49-858C-498193558D79}" srcOrd="0" destOrd="0" presId="urn:microsoft.com/office/officeart/2008/layout/LinedList"/>
    <dgm:cxn modelId="{E5931565-E4FF-A24B-BF62-ABA3DAF4234B}" type="presParOf" srcId="{0D76AABC-F825-A841-9562-9F3768224163}" destId="{69BC8B28-08E7-A249-B9C7-27EC8A5D1996}" srcOrd="1" destOrd="0" presId="urn:microsoft.com/office/officeart/2008/layout/LinedList"/>
    <dgm:cxn modelId="{3A414FE5-13C2-024C-995E-D43BAB62D560}" type="presParOf" srcId="{3485F40A-98EC-9943-949A-F0417464644E}" destId="{CB86EF81-0F04-4F45-8F06-26238FC2B504}" srcOrd="2" destOrd="0" presId="urn:microsoft.com/office/officeart/2008/layout/LinedList"/>
    <dgm:cxn modelId="{F3D88968-5FD2-F948-BDA1-2DEE07C50A01}" type="presParOf" srcId="{3485F40A-98EC-9943-949A-F0417464644E}" destId="{15B1F9A3-562F-8D4B-BC62-F14AFC1F451A}" srcOrd="3" destOrd="0" presId="urn:microsoft.com/office/officeart/2008/layout/LinedList"/>
    <dgm:cxn modelId="{33108BF6-DC64-AA48-961A-661378A06A3E}" type="presParOf" srcId="{15B1F9A3-562F-8D4B-BC62-F14AFC1F451A}" destId="{881E2AF5-EB63-6349-90DC-0C628E33B5AE}" srcOrd="0" destOrd="0" presId="urn:microsoft.com/office/officeart/2008/layout/LinedList"/>
    <dgm:cxn modelId="{5EF20D79-1ABF-CA4E-B102-4DF1BFD3D255}" type="presParOf" srcId="{15B1F9A3-562F-8D4B-BC62-F14AFC1F451A}" destId="{F2D7C633-3F47-7E49-9A8B-201120F19A28}" srcOrd="1" destOrd="0" presId="urn:microsoft.com/office/officeart/2008/layout/LinedList"/>
    <dgm:cxn modelId="{6DBFA1A6-D0AD-0548-9521-4F3856E78EAE}" type="presParOf" srcId="{3485F40A-98EC-9943-949A-F0417464644E}" destId="{03C356CD-7F3E-5140-942E-DF0DC3A4B05B}" srcOrd="4" destOrd="0" presId="urn:microsoft.com/office/officeart/2008/layout/LinedList"/>
    <dgm:cxn modelId="{87FBA5A0-C132-8E4E-8362-AC889C38ABF2}" type="presParOf" srcId="{3485F40A-98EC-9943-949A-F0417464644E}" destId="{AB027DC1-891D-CB4C-B49A-BB5742F8E27E}" srcOrd="5" destOrd="0" presId="urn:microsoft.com/office/officeart/2008/layout/LinedList"/>
    <dgm:cxn modelId="{38911C92-6CCD-D84B-AAF8-8E9012E18654}" type="presParOf" srcId="{AB027DC1-891D-CB4C-B49A-BB5742F8E27E}" destId="{D826FE17-FF0E-424A-BE0C-D6CC06CC713F}" srcOrd="0" destOrd="0" presId="urn:microsoft.com/office/officeart/2008/layout/LinedList"/>
    <dgm:cxn modelId="{5DEB444A-500F-7C44-A819-F10124ADBE8F}" type="presParOf" srcId="{AB027DC1-891D-CB4C-B49A-BB5742F8E27E}" destId="{B7BEB7AC-B9BC-384C-81DE-D3F7957A2F84}" srcOrd="1" destOrd="0" presId="urn:microsoft.com/office/officeart/2008/layout/LinedList"/>
    <dgm:cxn modelId="{F59F2A67-2120-684B-AA1F-3AAD0D49D987}" type="presParOf" srcId="{3485F40A-98EC-9943-949A-F0417464644E}" destId="{60091817-BFAA-A84E-AA92-21033D64F0E4}" srcOrd="6" destOrd="0" presId="urn:microsoft.com/office/officeart/2008/layout/LinedList"/>
    <dgm:cxn modelId="{EC62DDAC-F733-224D-A7BC-FB1382A4AD72}" type="presParOf" srcId="{3485F40A-98EC-9943-949A-F0417464644E}" destId="{9ED24F5E-51A4-984F-98DA-D4414F66CEF7}" srcOrd="7" destOrd="0" presId="urn:microsoft.com/office/officeart/2008/layout/LinedList"/>
    <dgm:cxn modelId="{1F9C739C-33CB-B744-A6E4-CDE6E8EFE131}" type="presParOf" srcId="{9ED24F5E-51A4-984F-98DA-D4414F66CEF7}" destId="{52B93138-E75B-2444-BB97-9E33534A7EF5}" srcOrd="0" destOrd="0" presId="urn:microsoft.com/office/officeart/2008/layout/LinedList"/>
    <dgm:cxn modelId="{8BB6A7BB-7FC6-0048-9F29-ED23A1D0E331}" type="presParOf" srcId="{9ED24F5E-51A4-984F-98DA-D4414F66CEF7}" destId="{4AF10B68-925C-6744-B418-07FFCAFD5776}" srcOrd="1" destOrd="0" presId="urn:microsoft.com/office/officeart/2008/layout/LinedList"/>
    <dgm:cxn modelId="{4852ABC5-FD9F-0C47-9C01-81872C753E34}" type="presParOf" srcId="{3485F40A-98EC-9943-949A-F0417464644E}" destId="{E4921E17-9B57-604D-B68B-3D49CD68FA8E}" srcOrd="8" destOrd="0" presId="urn:microsoft.com/office/officeart/2008/layout/LinedList"/>
    <dgm:cxn modelId="{D35785E6-E15D-E744-B56D-52D6F0F7DE1B}" type="presParOf" srcId="{3485F40A-98EC-9943-949A-F0417464644E}" destId="{C34E3EB6-B824-7342-9BC0-8154E683BB04}" srcOrd="9" destOrd="0" presId="urn:microsoft.com/office/officeart/2008/layout/LinedList"/>
    <dgm:cxn modelId="{A0883D9E-2E0D-2C43-BE45-A281A326D876}" type="presParOf" srcId="{C34E3EB6-B824-7342-9BC0-8154E683BB04}" destId="{4B02B9D6-0C87-2247-A22B-B96C66761F4F}" srcOrd="0" destOrd="0" presId="urn:microsoft.com/office/officeart/2008/layout/LinedList"/>
    <dgm:cxn modelId="{4E61798A-669C-434D-9904-C6D0E1CF165E}" type="presParOf" srcId="{C34E3EB6-B824-7342-9BC0-8154E683BB04}" destId="{5990C0F1-733D-264A-9678-8D49F9DDB685}" srcOrd="1" destOrd="0" presId="urn:microsoft.com/office/officeart/2008/layout/LinedList"/>
    <dgm:cxn modelId="{DD28C81A-070B-6F4E-8AD8-85DF43C5FC0E}" type="presParOf" srcId="{3485F40A-98EC-9943-949A-F0417464644E}" destId="{D39F362B-C0DD-2441-8FEF-527E0C602A58}" srcOrd="10" destOrd="0" presId="urn:microsoft.com/office/officeart/2008/layout/LinedList"/>
    <dgm:cxn modelId="{E52FFB54-DD9E-3A41-B2A8-7C5E07E870B4}" type="presParOf" srcId="{3485F40A-98EC-9943-949A-F0417464644E}" destId="{07387042-CF78-E44E-AC9E-2382A05333AF}" srcOrd="11" destOrd="0" presId="urn:microsoft.com/office/officeart/2008/layout/LinedList"/>
    <dgm:cxn modelId="{189958E6-933C-6A40-91E3-5E2B9EBC557A}" type="presParOf" srcId="{07387042-CF78-E44E-AC9E-2382A05333AF}" destId="{83EBF0FB-B12A-9247-9076-273ED8FB255F}" srcOrd="0" destOrd="0" presId="urn:microsoft.com/office/officeart/2008/layout/LinedList"/>
    <dgm:cxn modelId="{C36A873C-5A7D-9A4F-8496-3443C36ED372}" type="presParOf" srcId="{07387042-CF78-E44E-AC9E-2382A05333AF}" destId="{D652E0F6-AC12-DB41-AB49-82427135EAAA}" srcOrd="1" destOrd="0" presId="urn:microsoft.com/office/officeart/2008/layout/LinedList"/>
    <dgm:cxn modelId="{0BD56C4A-D582-A24B-80B4-4BEC5A65D627}" type="presParOf" srcId="{3485F40A-98EC-9943-949A-F0417464644E}" destId="{ABCF1325-CBB1-0C4D-93BE-D9D7C6D51DBD}" srcOrd="12" destOrd="0" presId="urn:microsoft.com/office/officeart/2008/layout/LinedList"/>
    <dgm:cxn modelId="{1B6DA0AF-C792-B540-90C6-6245A854A755}" type="presParOf" srcId="{3485F40A-98EC-9943-949A-F0417464644E}" destId="{EF6751FF-0E6F-964B-AFD8-FA317318E93F}" srcOrd="13" destOrd="0" presId="urn:microsoft.com/office/officeart/2008/layout/LinedList"/>
    <dgm:cxn modelId="{084D72E2-2E58-8B46-9251-A51BF8E2DA9D}" type="presParOf" srcId="{EF6751FF-0E6F-964B-AFD8-FA317318E93F}" destId="{3299BAA4-276F-9E4A-BC2A-FB7D8C88957C}" srcOrd="0" destOrd="0" presId="urn:microsoft.com/office/officeart/2008/layout/LinedList"/>
    <dgm:cxn modelId="{5A7C236A-A7F7-794E-AED4-26E2BEF7768C}" type="presParOf" srcId="{EF6751FF-0E6F-964B-AFD8-FA317318E93F}" destId="{5100DBAE-C895-BE43-BF1B-D45D37D0E74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B37F5-46A5-9544-8D82-38456A802F05}">
      <dsp:nvSpPr>
        <dsp:cNvPr id="0" name=""/>
        <dsp:cNvSpPr/>
      </dsp:nvSpPr>
      <dsp:spPr>
        <a:xfrm>
          <a:off x="0" y="290591"/>
          <a:ext cx="6545199" cy="3780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C7489F-708D-E447-A461-ABD70CE2DA7E}">
      <dsp:nvSpPr>
        <dsp:cNvPr id="0" name=""/>
        <dsp:cNvSpPr/>
      </dsp:nvSpPr>
      <dsp:spPr>
        <a:xfrm>
          <a:off x="327259" y="69191"/>
          <a:ext cx="4581639" cy="442800"/>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175" tIns="0" rIns="173175" bIns="0" numCol="1" spcCol="1270" anchor="ctr" anchorCtr="0">
          <a:noAutofit/>
        </a:bodyPr>
        <a:lstStyle/>
        <a:p>
          <a:pPr lvl="0" algn="l" defTabSz="666750">
            <a:lnSpc>
              <a:spcPct val="100000"/>
            </a:lnSpc>
            <a:spcBef>
              <a:spcPct val="0"/>
            </a:spcBef>
            <a:spcAft>
              <a:spcPct val="35000"/>
            </a:spcAft>
          </a:pPr>
          <a:r>
            <a:rPr lang="en-US" sz="1500" kern="1200"/>
            <a:t>Definition</a:t>
          </a:r>
        </a:p>
      </dsp:txBody>
      <dsp:txXfrm>
        <a:off x="348875" y="90807"/>
        <a:ext cx="4538407" cy="399568"/>
      </dsp:txXfrm>
    </dsp:sp>
    <dsp:sp modelId="{B1916B9A-68DA-4C4B-A922-BFF164C478BA}">
      <dsp:nvSpPr>
        <dsp:cNvPr id="0" name=""/>
        <dsp:cNvSpPr/>
      </dsp:nvSpPr>
      <dsp:spPr>
        <a:xfrm>
          <a:off x="0" y="970991"/>
          <a:ext cx="6545199" cy="378000"/>
        </a:xfrm>
        <a:prstGeom prst="rect">
          <a:avLst/>
        </a:prstGeom>
        <a:solidFill>
          <a:schemeClr val="lt1">
            <a:alpha val="90000"/>
            <a:hueOff val="0"/>
            <a:satOff val="0"/>
            <a:lumOff val="0"/>
            <a:alphaOff val="0"/>
          </a:schemeClr>
        </a:solidFill>
        <a:ln w="9525" cap="rnd" cmpd="sng" algn="ctr">
          <a:solidFill>
            <a:schemeClr val="accent5">
              <a:hueOff val="-1048000"/>
              <a:satOff val="-6351"/>
              <a:lumOff val="784"/>
              <a:alphaOff val="0"/>
            </a:schemeClr>
          </a:solidFill>
          <a:prstDash val="solid"/>
        </a:ln>
        <a:effectLst/>
      </dsp:spPr>
      <dsp:style>
        <a:lnRef idx="1">
          <a:scrgbClr r="0" g="0" b="0"/>
        </a:lnRef>
        <a:fillRef idx="1">
          <a:scrgbClr r="0" g="0" b="0"/>
        </a:fillRef>
        <a:effectRef idx="0">
          <a:scrgbClr r="0" g="0" b="0"/>
        </a:effectRef>
        <a:fontRef idx="minor"/>
      </dsp:style>
    </dsp:sp>
    <dsp:sp modelId="{27D9DD93-9F8F-3A4D-8FE9-00CE704DE978}">
      <dsp:nvSpPr>
        <dsp:cNvPr id="0" name=""/>
        <dsp:cNvSpPr/>
      </dsp:nvSpPr>
      <dsp:spPr>
        <a:xfrm>
          <a:off x="327259" y="749591"/>
          <a:ext cx="4581639" cy="442800"/>
        </a:xfrm>
        <a:prstGeom prst="roundRect">
          <a:avLst/>
        </a:prstGeom>
        <a:gradFill rotWithShape="0">
          <a:gsLst>
            <a:gs pos="0">
              <a:schemeClr val="accent5">
                <a:hueOff val="-1048000"/>
                <a:satOff val="-6351"/>
                <a:lumOff val="784"/>
                <a:alphaOff val="0"/>
                <a:tint val="98000"/>
                <a:lumMod val="100000"/>
              </a:schemeClr>
            </a:gs>
            <a:gs pos="100000">
              <a:schemeClr val="accent5">
                <a:hueOff val="-1048000"/>
                <a:satOff val="-6351"/>
                <a:lumOff val="78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175" tIns="0" rIns="173175" bIns="0" numCol="1" spcCol="1270" anchor="ctr" anchorCtr="0">
          <a:noAutofit/>
        </a:bodyPr>
        <a:lstStyle/>
        <a:p>
          <a:pPr lvl="0" algn="l" defTabSz="666750">
            <a:lnSpc>
              <a:spcPct val="100000"/>
            </a:lnSpc>
            <a:spcBef>
              <a:spcPct val="0"/>
            </a:spcBef>
            <a:spcAft>
              <a:spcPct val="35000"/>
            </a:spcAft>
          </a:pPr>
          <a:r>
            <a:rPr lang="en-US" sz="1500" kern="1200"/>
            <a:t>MEMs System</a:t>
          </a:r>
        </a:p>
      </dsp:txBody>
      <dsp:txXfrm>
        <a:off x="348875" y="771207"/>
        <a:ext cx="4538407" cy="399568"/>
      </dsp:txXfrm>
    </dsp:sp>
    <dsp:sp modelId="{4D386726-346A-D342-BE77-45E29E7C8A03}">
      <dsp:nvSpPr>
        <dsp:cNvPr id="0" name=""/>
        <dsp:cNvSpPr/>
      </dsp:nvSpPr>
      <dsp:spPr>
        <a:xfrm>
          <a:off x="0" y="1651391"/>
          <a:ext cx="6545199" cy="378000"/>
        </a:xfrm>
        <a:prstGeom prst="rect">
          <a:avLst/>
        </a:prstGeom>
        <a:solidFill>
          <a:schemeClr val="lt1">
            <a:alpha val="90000"/>
            <a:hueOff val="0"/>
            <a:satOff val="0"/>
            <a:lumOff val="0"/>
            <a:alphaOff val="0"/>
          </a:schemeClr>
        </a:solidFill>
        <a:ln w="9525" cap="rnd" cmpd="sng" algn="ctr">
          <a:solidFill>
            <a:schemeClr val="accent5">
              <a:hueOff val="-2096000"/>
              <a:satOff val="-12702"/>
              <a:lumOff val="1568"/>
              <a:alphaOff val="0"/>
            </a:schemeClr>
          </a:solidFill>
          <a:prstDash val="solid"/>
        </a:ln>
        <a:effectLst/>
      </dsp:spPr>
      <dsp:style>
        <a:lnRef idx="1">
          <a:scrgbClr r="0" g="0" b="0"/>
        </a:lnRef>
        <a:fillRef idx="1">
          <a:scrgbClr r="0" g="0" b="0"/>
        </a:fillRef>
        <a:effectRef idx="0">
          <a:scrgbClr r="0" g="0" b="0"/>
        </a:effectRef>
        <a:fontRef idx="minor"/>
      </dsp:style>
    </dsp:sp>
    <dsp:sp modelId="{F63606B6-0B99-004A-AAD8-39F904C8F536}">
      <dsp:nvSpPr>
        <dsp:cNvPr id="0" name=""/>
        <dsp:cNvSpPr/>
      </dsp:nvSpPr>
      <dsp:spPr>
        <a:xfrm>
          <a:off x="327259" y="1429991"/>
          <a:ext cx="4581639" cy="442800"/>
        </a:xfrm>
        <a:prstGeom prst="roundRect">
          <a:avLst/>
        </a:prstGeom>
        <a:gradFill rotWithShape="0">
          <a:gsLst>
            <a:gs pos="0">
              <a:schemeClr val="accent5">
                <a:hueOff val="-2096000"/>
                <a:satOff val="-12702"/>
                <a:lumOff val="1568"/>
                <a:alphaOff val="0"/>
                <a:tint val="98000"/>
                <a:lumMod val="100000"/>
              </a:schemeClr>
            </a:gs>
            <a:gs pos="100000">
              <a:schemeClr val="accent5">
                <a:hueOff val="-2096000"/>
                <a:satOff val="-12702"/>
                <a:lumOff val="1568"/>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175" tIns="0" rIns="173175" bIns="0" numCol="1" spcCol="1270" anchor="ctr" anchorCtr="0">
          <a:noAutofit/>
        </a:bodyPr>
        <a:lstStyle/>
        <a:p>
          <a:pPr lvl="0" algn="l" defTabSz="666750">
            <a:lnSpc>
              <a:spcPct val="100000"/>
            </a:lnSpc>
            <a:spcBef>
              <a:spcPct val="0"/>
            </a:spcBef>
            <a:spcAft>
              <a:spcPct val="35000"/>
            </a:spcAft>
          </a:pPr>
          <a:r>
            <a:rPr lang="en-US" sz="1500" kern="1200"/>
            <a:t>MEMs Fabrication process</a:t>
          </a:r>
        </a:p>
      </dsp:txBody>
      <dsp:txXfrm>
        <a:off x="348875" y="1451607"/>
        <a:ext cx="4538407" cy="399568"/>
      </dsp:txXfrm>
    </dsp:sp>
    <dsp:sp modelId="{BDE64559-4C23-A641-840E-BDAFDCC0ABF2}">
      <dsp:nvSpPr>
        <dsp:cNvPr id="0" name=""/>
        <dsp:cNvSpPr/>
      </dsp:nvSpPr>
      <dsp:spPr>
        <a:xfrm>
          <a:off x="0" y="2331791"/>
          <a:ext cx="6545199" cy="378000"/>
        </a:xfrm>
        <a:prstGeom prst="rect">
          <a:avLst/>
        </a:prstGeom>
        <a:solidFill>
          <a:schemeClr val="lt1">
            <a:alpha val="90000"/>
            <a:hueOff val="0"/>
            <a:satOff val="0"/>
            <a:lumOff val="0"/>
            <a:alphaOff val="0"/>
          </a:schemeClr>
        </a:solidFill>
        <a:ln w="9525" cap="rnd" cmpd="sng" algn="ctr">
          <a:solidFill>
            <a:schemeClr val="accent5">
              <a:hueOff val="-3144000"/>
              <a:satOff val="-19053"/>
              <a:lumOff val="2352"/>
              <a:alphaOff val="0"/>
            </a:schemeClr>
          </a:solidFill>
          <a:prstDash val="solid"/>
        </a:ln>
        <a:effectLst/>
      </dsp:spPr>
      <dsp:style>
        <a:lnRef idx="1">
          <a:scrgbClr r="0" g="0" b="0"/>
        </a:lnRef>
        <a:fillRef idx="1">
          <a:scrgbClr r="0" g="0" b="0"/>
        </a:fillRef>
        <a:effectRef idx="0">
          <a:scrgbClr r="0" g="0" b="0"/>
        </a:effectRef>
        <a:fontRef idx="minor"/>
      </dsp:style>
    </dsp:sp>
    <dsp:sp modelId="{562AA253-F96D-324F-98F5-548E69032BD6}">
      <dsp:nvSpPr>
        <dsp:cNvPr id="0" name=""/>
        <dsp:cNvSpPr/>
      </dsp:nvSpPr>
      <dsp:spPr>
        <a:xfrm>
          <a:off x="327259" y="2110391"/>
          <a:ext cx="4581639" cy="442800"/>
        </a:xfrm>
        <a:prstGeom prst="roundRect">
          <a:avLst/>
        </a:prstGeom>
        <a:gradFill rotWithShape="0">
          <a:gsLst>
            <a:gs pos="0">
              <a:schemeClr val="accent5">
                <a:hueOff val="-3144000"/>
                <a:satOff val="-19053"/>
                <a:lumOff val="2352"/>
                <a:alphaOff val="0"/>
                <a:tint val="98000"/>
                <a:lumMod val="100000"/>
              </a:schemeClr>
            </a:gs>
            <a:gs pos="100000">
              <a:schemeClr val="accent5">
                <a:hueOff val="-3144000"/>
                <a:satOff val="-19053"/>
                <a:lumOff val="2352"/>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175" tIns="0" rIns="173175" bIns="0" numCol="1" spcCol="1270" anchor="ctr" anchorCtr="0">
          <a:noAutofit/>
        </a:bodyPr>
        <a:lstStyle/>
        <a:p>
          <a:pPr lvl="0" algn="l" defTabSz="666750">
            <a:lnSpc>
              <a:spcPct val="100000"/>
            </a:lnSpc>
            <a:spcBef>
              <a:spcPct val="0"/>
            </a:spcBef>
            <a:spcAft>
              <a:spcPct val="35000"/>
            </a:spcAft>
          </a:pPr>
          <a:r>
            <a:rPr lang="en-US" sz="1500" kern="1200"/>
            <a:t>Packaging</a:t>
          </a:r>
        </a:p>
      </dsp:txBody>
      <dsp:txXfrm>
        <a:off x="348875" y="2132007"/>
        <a:ext cx="4538407" cy="399568"/>
      </dsp:txXfrm>
    </dsp:sp>
    <dsp:sp modelId="{1B2E7CED-EE60-F840-80A4-05E743A86EF7}">
      <dsp:nvSpPr>
        <dsp:cNvPr id="0" name=""/>
        <dsp:cNvSpPr/>
      </dsp:nvSpPr>
      <dsp:spPr>
        <a:xfrm>
          <a:off x="0" y="3012191"/>
          <a:ext cx="6545199" cy="378000"/>
        </a:xfrm>
        <a:prstGeom prst="rect">
          <a:avLst/>
        </a:prstGeom>
        <a:solidFill>
          <a:schemeClr val="lt1">
            <a:alpha val="90000"/>
            <a:hueOff val="0"/>
            <a:satOff val="0"/>
            <a:lumOff val="0"/>
            <a:alphaOff val="0"/>
          </a:schemeClr>
        </a:solidFill>
        <a:ln w="9525" cap="rnd" cmpd="sng" algn="ctr">
          <a:solidFill>
            <a:schemeClr val="accent5">
              <a:hueOff val="-4192001"/>
              <a:satOff val="-25403"/>
              <a:lumOff val="3137"/>
              <a:alphaOff val="0"/>
            </a:schemeClr>
          </a:solidFill>
          <a:prstDash val="solid"/>
        </a:ln>
        <a:effectLst/>
      </dsp:spPr>
      <dsp:style>
        <a:lnRef idx="1">
          <a:scrgbClr r="0" g="0" b="0"/>
        </a:lnRef>
        <a:fillRef idx="1">
          <a:scrgbClr r="0" g="0" b="0"/>
        </a:fillRef>
        <a:effectRef idx="0">
          <a:scrgbClr r="0" g="0" b="0"/>
        </a:effectRef>
        <a:fontRef idx="minor"/>
      </dsp:style>
    </dsp:sp>
    <dsp:sp modelId="{D73B2509-CBAF-0643-8422-AC1D37BD12E9}">
      <dsp:nvSpPr>
        <dsp:cNvPr id="0" name=""/>
        <dsp:cNvSpPr/>
      </dsp:nvSpPr>
      <dsp:spPr>
        <a:xfrm>
          <a:off x="327259" y="2790791"/>
          <a:ext cx="4581639" cy="442800"/>
        </a:xfrm>
        <a:prstGeom prst="roundRect">
          <a:avLst/>
        </a:prstGeom>
        <a:gradFill rotWithShape="0">
          <a:gsLst>
            <a:gs pos="0">
              <a:schemeClr val="accent5">
                <a:hueOff val="-4192001"/>
                <a:satOff val="-25403"/>
                <a:lumOff val="3137"/>
                <a:alphaOff val="0"/>
                <a:tint val="98000"/>
                <a:lumMod val="100000"/>
              </a:schemeClr>
            </a:gs>
            <a:gs pos="100000">
              <a:schemeClr val="accent5">
                <a:hueOff val="-4192001"/>
                <a:satOff val="-25403"/>
                <a:lumOff val="3137"/>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175" tIns="0" rIns="173175" bIns="0" numCol="1" spcCol="1270" anchor="ctr" anchorCtr="0">
          <a:noAutofit/>
        </a:bodyPr>
        <a:lstStyle/>
        <a:p>
          <a:pPr lvl="0" algn="l" defTabSz="666750">
            <a:lnSpc>
              <a:spcPct val="100000"/>
            </a:lnSpc>
            <a:spcBef>
              <a:spcPct val="0"/>
            </a:spcBef>
            <a:spcAft>
              <a:spcPct val="35000"/>
            </a:spcAft>
          </a:pPr>
          <a:r>
            <a:rPr lang="en-US" sz="1500" kern="1200"/>
            <a:t>MEMs applications and Benefits</a:t>
          </a:r>
        </a:p>
      </dsp:txBody>
      <dsp:txXfrm>
        <a:off x="348875" y="2812407"/>
        <a:ext cx="4538407" cy="399568"/>
      </dsp:txXfrm>
    </dsp:sp>
    <dsp:sp modelId="{AF86284B-8374-924C-A672-7E6B21071F51}">
      <dsp:nvSpPr>
        <dsp:cNvPr id="0" name=""/>
        <dsp:cNvSpPr/>
      </dsp:nvSpPr>
      <dsp:spPr>
        <a:xfrm>
          <a:off x="0" y="3692591"/>
          <a:ext cx="6545199" cy="378000"/>
        </a:xfrm>
        <a:prstGeom prst="rect">
          <a:avLst/>
        </a:prstGeom>
        <a:solidFill>
          <a:schemeClr val="lt1">
            <a:alpha val="90000"/>
            <a:hueOff val="0"/>
            <a:satOff val="0"/>
            <a:lumOff val="0"/>
            <a:alphaOff val="0"/>
          </a:schemeClr>
        </a:solidFill>
        <a:ln w="9525" cap="rnd" cmpd="sng" algn="ctr">
          <a:solidFill>
            <a:schemeClr val="accent5">
              <a:hueOff val="-5240001"/>
              <a:satOff val="-31754"/>
              <a:lumOff val="3921"/>
              <a:alphaOff val="0"/>
            </a:schemeClr>
          </a:solidFill>
          <a:prstDash val="solid"/>
        </a:ln>
        <a:effectLst/>
      </dsp:spPr>
      <dsp:style>
        <a:lnRef idx="1">
          <a:scrgbClr r="0" g="0" b="0"/>
        </a:lnRef>
        <a:fillRef idx="1">
          <a:scrgbClr r="0" g="0" b="0"/>
        </a:fillRef>
        <a:effectRef idx="0">
          <a:scrgbClr r="0" g="0" b="0"/>
        </a:effectRef>
        <a:fontRef idx="minor"/>
      </dsp:style>
    </dsp:sp>
    <dsp:sp modelId="{F7FB5526-C875-BC4D-9C98-AE7E2F0AD884}">
      <dsp:nvSpPr>
        <dsp:cNvPr id="0" name=""/>
        <dsp:cNvSpPr/>
      </dsp:nvSpPr>
      <dsp:spPr>
        <a:xfrm>
          <a:off x="327259" y="3471191"/>
          <a:ext cx="4581639" cy="442800"/>
        </a:xfrm>
        <a:prstGeom prst="roundRect">
          <a:avLst/>
        </a:prstGeom>
        <a:gradFill rotWithShape="0">
          <a:gsLst>
            <a:gs pos="0">
              <a:schemeClr val="accent5">
                <a:hueOff val="-5240001"/>
                <a:satOff val="-31754"/>
                <a:lumOff val="3921"/>
                <a:alphaOff val="0"/>
                <a:tint val="98000"/>
                <a:lumMod val="100000"/>
              </a:schemeClr>
            </a:gs>
            <a:gs pos="100000">
              <a:schemeClr val="accent5">
                <a:hueOff val="-5240001"/>
                <a:satOff val="-31754"/>
                <a:lumOff val="392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175" tIns="0" rIns="173175" bIns="0" numCol="1" spcCol="1270" anchor="ctr" anchorCtr="0">
          <a:noAutofit/>
        </a:bodyPr>
        <a:lstStyle/>
        <a:p>
          <a:pPr lvl="0" algn="l" defTabSz="666750">
            <a:lnSpc>
              <a:spcPct val="100000"/>
            </a:lnSpc>
            <a:spcBef>
              <a:spcPct val="0"/>
            </a:spcBef>
            <a:spcAft>
              <a:spcPct val="35000"/>
            </a:spcAft>
          </a:pPr>
          <a:r>
            <a:rPr lang="en-US" sz="1500" kern="1200"/>
            <a:t>Summary</a:t>
          </a:r>
        </a:p>
      </dsp:txBody>
      <dsp:txXfrm>
        <a:off x="348875" y="3492807"/>
        <a:ext cx="4538407" cy="399568"/>
      </dsp:txXfrm>
    </dsp:sp>
    <dsp:sp modelId="{81B1AFA8-EA72-C749-9949-C3DED3AB6891}">
      <dsp:nvSpPr>
        <dsp:cNvPr id="0" name=""/>
        <dsp:cNvSpPr/>
      </dsp:nvSpPr>
      <dsp:spPr>
        <a:xfrm>
          <a:off x="0" y="4372991"/>
          <a:ext cx="6545199" cy="378000"/>
        </a:xfrm>
        <a:prstGeom prst="rect">
          <a:avLst/>
        </a:prstGeom>
        <a:solidFill>
          <a:schemeClr val="lt1">
            <a:alpha val="90000"/>
            <a:hueOff val="0"/>
            <a:satOff val="0"/>
            <a:lumOff val="0"/>
            <a:alphaOff val="0"/>
          </a:schemeClr>
        </a:solidFill>
        <a:ln w="9525" cap="rnd" cmpd="sng" algn="ctr">
          <a:solidFill>
            <a:schemeClr val="accent5">
              <a:hueOff val="-6288001"/>
              <a:satOff val="-38105"/>
              <a:lumOff val="4705"/>
              <a:alphaOff val="0"/>
            </a:schemeClr>
          </a:solidFill>
          <a:prstDash val="solid"/>
        </a:ln>
        <a:effectLst/>
      </dsp:spPr>
      <dsp:style>
        <a:lnRef idx="1">
          <a:scrgbClr r="0" g="0" b="0"/>
        </a:lnRef>
        <a:fillRef idx="1">
          <a:scrgbClr r="0" g="0" b="0"/>
        </a:fillRef>
        <a:effectRef idx="0">
          <a:scrgbClr r="0" g="0" b="0"/>
        </a:effectRef>
        <a:fontRef idx="minor"/>
      </dsp:style>
    </dsp:sp>
    <dsp:sp modelId="{DD850557-B6C0-6549-898E-66CB1CE0CD99}">
      <dsp:nvSpPr>
        <dsp:cNvPr id="0" name=""/>
        <dsp:cNvSpPr/>
      </dsp:nvSpPr>
      <dsp:spPr>
        <a:xfrm>
          <a:off x="327259" y="4151591"/>
          <a:ext cx="4581639" cy="442800"/>
        </a:xfrm>
        <a:prstGeom prst="roundRect">
          <a:avLst/>
        </a:prstGeom>
        <a:gradFill rotWithShape="0">
          <a:gsLst>
            <a:gs pos="0">
              <a:schemeClr val="accent5">
                <a:hueOff val="-6288001"/>
                <a:satOff val="-38105"/>
                <a:lumOff val="4705"/>
                <a:alphaOff val="0"/>
                <a:tint val="98000"/>
                <a:lumMod val="100000"/>
              </a:schemeClr>
            </a:gs>
            <a:gs pos="100000">
              <a:schemeClr val="accent5">
                <a:hueOff val="-6288001"/>
                <a:satOff val="-38105"/>
                <a:lumOff val="4705"/>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175" tIns="0" rIns="173175" bIns="0" numCol="1" spcCol="1270" anchor="ctr" anchorCtr="0">
          <a:noAutofit/>
        </a:bodyPr>
        <a:lstStyle/>
        <a:p>
          <a:pPr lvl="0" algn="l" defTabSz="666750">
            <a:lnSpc>
              <a:spcPct val="100000"/>
            </a:lnSpc>
            <a:spcBef>
              <a:spcPct val="0"/>
            </a:spcBef>
            <a:spcAft>
              <a:spcPct val="35000"/>
            </a:spcAft>
          </a:pPr>
          <a:r>
            <a:rPr lang="en-US" sz="1500" kern="1200"/>
            <a:t>References</a:t>
          </a:r>
        </a:p>
      </dsp:txBody>
      <dsp:txXfrm>
        <a:off x="348875" y="4173207"/>
        <a:ext cx="4538407"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0CB83-296E-2041-96E7-3C9310B0A55B}">
      <dsp:nvSpPr>
        <dsp:cNvPr id="0" name=""/>
        <dsp:cNvSpPr/>
      </dsp:nvSpPr>
      <dsp:spPr>
        <a:xfrm>
          <a:off x="0" y="276856"/>
          <a:ext cx="5741533" cy="149877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Micro-electro-mechanical systems, or MEMS, is a technology that in its most general form can be defined as miniaturized mechanical and electro-mechanical elements </a:t>
          </a:r>
        </a:p>
      </dsp:txBody>
      <dsp:txXfrm>
        <a:off x="73164" y="350020"/>
        <a:ext cx="5595205" cy="1352442"/>
      </dsp:txXfrm>
    </dsp:sp>
    <dsp:sp modelId="{8E7F51DF-7C5B-804E-9235-C7EE30C3ACDD}">
      <dsp:nvSpPr>
        <dsp:cNvPr id="0" name=""/>
        <dsp:cNvSpPr/>
      </dsp:nvSpPr>
      <dsp:spPr>
        <a:xfrm>
          <a:off x="0" y="1836106"/>
          <a:ext cx="5741533" cy="1498770"/>
        </a:xfrm>
        <a:prstGeom prst="roundRect">
          <a:avLst/>
        </a:prstGeom>
        <a:solidFill>
          <a:schemeClr val="accent5">
            <a:hueOff val="-3144000"/>
            <a:satOff val="-19053"/>
            <a:lumOff val="235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Nearly invisible to human eye</a:t>
          </a:r>
        </a:p>
      </dsp:txBody>
      <dsp:txXfrm>
        <a:off x="73164" y="1909270"/>
        <a:ext cx="5595205" cy="1352442"/>
      </dsp:txXfrm>
    </dsp:sp>
    <dsp:sp modelId="{0A719AA8-F132-3A4C-93B7-A01B5328C21C}">
      <dsp:nvSpPr>
        <dsp:cNvPr id="0" name=""/>
        <dsp:cNvSpPr/>
      </dsp:nvSpPr>
      <dsp:spPr>
        <a:xfrm>
          <a:off x="0" y="3395356"/>
          <a:ext cx="5741533" cy="1498770"/>
        </a:xfrm>
        <a:prstGeom prst="roundRect">
          <a:avLst/>
        </a:prstGeom>
        <a:solidFill>
          <a:schemeClr val="accent5">
            <a:hueOff val="-6288001"/>
            <a:satOff val="-38105"/>
            <a:lumOff val="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Made up of components between 1-100 micrometers in size</a:t>
          </a:r>
          <a:br>
            <a:rPr lang="en-US" sz="2100" kern="1200"/>
          </a:br>
          <a:r>
            <a:rPr lang="en-US" sz="2100" kern="1200"/>
            <a:t>1 millionth of a meter, about a thickness of a hair </a:t>
          </a:r>
          <a:br>
            <a:rPr lang="en-US" sz="2100" kern="1200"/>
          </a:br>
          <a:endParaRPr lang="en-US" sz="2100" kern="1200"/>
        </a:p>
      </dsp:txBody>
      <dsp:txXfrm>
        <a:off x="73164" y="3468520"/>
        <a:ext cx="5595205" cy="1352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A722A-C2DE-6B46-AD01-993CDF7D78E1}">
      <dsp:nvSpPr>
        <dsp:cNvPr id="0" name=""/>
        <dsp:cNvSpPr/>
      </dsp:nvSpPr>
      <dsp:spPr>
        <a:xfrm>
          <a:off x="0" y="445"/>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3794F-211D-7046-B593-C7A6707FC64A}">
      <dsp:nvSpPr>
        <dsp:cNvPr id="0" name=""/>
        <dsp:cNvSpPr/>
      </dsp:nvSpPr>
      <dsp:spPr>
        <a:xfrm>
          <a:off x="0" y="445"/>
          <a:ext cx="10131425" cy="52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circuit design and drawing</a:t>
          </a:r>
        </a:p>
      </dsp:txBody>
      <dsp:txXfrm>
        <a:off x="0" y="445"/>
        <a:ext cx="10131425" cy="521177"/>
      </dsp:txXfrm>
    </dsp:sp>
    <dsp:sp modelId="{FB74C39B-B94C-6341-9D91-75A27A8E9C14}">
      <dsp:nvSpPr>
        <dsp:cNvPr id="0" name=""/>
        <dsp:cNvSpPr/>
      </dsp:nvSpPr>
      <dsp:spPr>
        <a:xfrm>
          <a:off x="0" y="521622"/>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62D39-A5F2-7147-A2FF-F1DEED0C8680}">
      <dsp:nvSpPr>
        <dsp:cNvPr id="0" name=""/>
        <dsp:cNvSpPr/>
      </dsp:nvSpPr>
      <dsp:spPr>
        <a:xfrm>
          <a:off x="0" y="521622"/>
          <a:ext cx="10131425" cy="52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simulating the circuit and modeling it on CAD</a:t>
          </a:r>
        </a:p>
      </dsp:txBody>
      <dsp:txXfrm>
        <a:off x="0" y="521622"/>
        <a:ext cx="10131425" cy="521177"/>
      </dsp:txXfrm>
    </dsp:sp>
    <dsp:sp modelId="{43B68F35-4496-EC49-867B-7A25F9E22A2F}">
      <dsp:nvSpPr>
        <dsp:cNvPr id="0" name=""/>
        <dsp:cNvSpPr/>
      </dsp:nvSpPr>
      <dsp:spPr>
        <a:xfrm>
          <a:off x="0" y="1042800"/>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3EC79-16EE-7844-B977-B04099B003D3}">
      <dsp:nvSpPr>
        <dsp:cNvPr id="0" name=""/>
        <dsp:cNvSpPr/>
      </dsp:nvSpPr>
      <dsp:spPr>
        <a:xfrm>
          <a:off x="0" y="1042800"/>
          <a:ext cx="10131425" cy="52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photolithography, insulating silicon dioxide over </a:t>
          </a:r>
        </a:p>
      </dsp:txBody>
      <dsp:txXfrm>
        <a:off x="0" y="1042800"/>
        <a:ext cx="10131425" cy="521177"/>
      </dsp:txXfrm>
    </dsp:sp>
    <dsp:sp modelId="{12842203-A975-4F44-96DB-C372713E4E50}">
      <dsp:nvSpPr>
        <dsp:cNvPr id="0" name=""/>
        <dsp:cNvSpPr/>
      </dsp:nvSpPr>
      <dsp:spPr>
        <a:xfrm>
          <a:off x="0" y="1563977"/>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6C1129-154B-A143-8B94-F4B9F0EFD6E3}">
      <dsp:nvSpPr>
        <dsp:cNvPr id="0" name=""/>
        <dsp:cNvSpPr/>
      </dsp:nvSpPr>
      <dsp:spPr>
        <a:xfrm>
          <a:off x="0" y="1563977"/>
          <a:ext cx="10131425" cy="52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Removing unused silicon, using wet or dry etching of Hydrofluoric acid, Potassium Hydroxide and Nitric acid </a:t>
          </a:r>
        </a:p>
      </dsp:txBody>
      <dsp:txXfrm>
        <a:off x="0" y="1563977"/>
        <a:ext cx="10131425" cy="521177"/>
      </dsp:txXfrm>
    </dsp:sp>
    <dsp:sp modelId="{970A7F02-7BF2-5B4F-9B0B-8B89FF32BFA3}">
      <dsp:nvSpPr>
        <dsp:cNvPr id="0" name=""/>
        <dsp:cNvSpPr/>
      </dsp:nvSpPr>
      <dsp:spPr>
        <a:xfrm>
          <a:off x="0" y="2085155"/>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A7DDA-0B65-7F47-9333-D86C06834FAA}">
      <dsp:nvSpPr>
        <dsp:cNvPr id="0" name=""/>
        <dsp:cNvSpPr/>
      </dsp:nvSpPr>
      <dsp:spPr>
        <a:xfrm>
          <a:off x="0" y="2085155"/>
          <a:ext cx="10131425" cy="52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Joining wafers to for 3 D structure either using fusion or anodic bonding</a:t>
          </a:r>
        </a:p>
      </dsp:txBody>
      <dsp:txXfrm>
        <a:off x="0" y="2085155"/>
        <a:ext cx="10131425" cy="521177"/>
      </dsp:txXfrm>
    </dsp:sp>
    <dsp:sp modelId="{B75632B2-DA17-2A4F-9E2B-176F82A8E424}">
      <dsp:nvSpPr>
        <dsp:cNvPr id="0" name=""/>
        <dsp:cNvSpPr/>
      </dsp:nvSpPr>
      <dsp:spPr>
        <a:xfrm>
          <a:off x="0" y="2606332"/>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92BDD-E53A-7142-9D2D-98E6275F9D90}">
      <dsp:nvSpPr>
        <dsp:cNvPr id="0" name=""/>
        <dsp:cNvSpPr/>
      </dsp:nvSpPr>
      <dsp:spPr>
        <a:xfrm>
          <a:off x="0" y="2606332"/>
          <a:ext cx="10131425" cy="52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Assembling the MEMs device on a single silicon chip</a:t>
          </a:r>
        </a:p>
      </dsp:txBody>
      <dsp:txXfrm>
        <a:off x="0" y="2606332"/>
        <a:ext cx="10131425" cy="521177"/>
      </dsp:txXfrm>
    </dsp:sp>
    <dsp:sp modelId="{BA313AC9-F3BB-8747-BD6B-F9D12870EAA6}">
      <dsp:nvSpPr>
        <dsp:cNvPr id="0" name=""/>
        <dsp:cNvSpPr/>
      </dsp:nvSpPr>
      <dsp:spPr>
        <a:xfrm>
          <a:off x="0" y="3127510"/>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D4A98-5F39-2F41-A91C-3F379B71C85D}">
      <dsp:nvSpPr>
        <dsp:cNvPr id="0" name=""/>
        <dsp:cNvSpPr/>
      </dsp:nvSpPr>
      <dsp:spPr>
        <a:xfrm>
          <a:off x="0" y="3127510"/>
          <a:ext cx="10131425" cy="52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Ensure protection to packaging</a:t>
          </a:r>
        </a:p>
      </dsp:txBody>
      <dsp:txXfrm>
        <a:off x="0" y="3127510"/>
        <a:ext cx="10131425" cy="521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4F62D-A4D9-F54C-84CE-0E55493F31AF}">
      <dsp:nvSpPr>
        <dsp:cNvPr id="0" name=""/>
        <dsp:cNvSpPr/>
      </dsp:nvSpPr>
      <dsp:spPr>
        <a:xfrm>
          <a:off x="0" y="588"/>
          <a:ext cx="6545199" cy="0"/>
        </a:xfrm>
        <a:prstGeom prst="lin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w="9525"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4B7D70D-8C5B-1A49-858C-498193558D79}">
      <dsp:nvSpPr>
        <dsp:cNvPr id="0" name=""/>
        <dsp:cNvSpPr/>
      </dsp:nvSpPr>
      <dsp:spPr>
        <a:xfrm>
          <a:off x="0" y="588"/>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Deposition of the temporary layer using low-pressure chemical vapor deposition</a:t>
          </a:r>
        </a:p>
      </dsp:txBody>
      <dsp:txXfrm>
        <a:off x="0" y="588"/>
        <a:ext cx="6545199" cy="688429"/>
      </dsp:txXfrm>
    </dsp:sp>
    <dsp:sp modelId="{CB86EF81-0F04-4F45-8F06-26238FC2B504}">
      <dsp:nvSpPr>
        <dsp:cNvPr id="0" name=""/>
        <dsp:cNvSpPr/>
      </dsp:nvSpPr>
      <dsp:spPr>
        <a:xfrm>
          <a:off x="0" y="689017"/>
          <a:ext cx="6545199" cy="0"/>
        </a:xfrm>
        <a:prstGeom prst="line">
          <a:avLst/>
        </a:prstGeom>
        <a:gradFill rotWithShape="0">
          <a:gsLst>
            <a:gs pos="0">
              <a:schemeClr val="accent2">
                <a:hueOff val="3268233"/>
                <a:satOff val="-4585"/>
                <a:lumOff val="-1144"/>
                <a:alphaOff val="0"/>
                <a:tint val="98000"/>
                <a:lumMod val="100000"/>
              </a:schemeClr>
            </a:gs>
            <a:gs pos="100000">
              <a:schemeClr val="accent2">
                <a:hueOff val="3268233"/>
                <a:satOff val="-4585"/>
                <a:lumOff val="-1144"/>
                <a:alphaOff val="0"/>
                <a:shade val="88000"/>
                <a:lumMod val="88000"/>
              </a:schemeClr>
            </a:gs>
          </a:gsLst>
          <a:lin ang="5400000" scaled="1"/>
        </a:gradFill>
        <a:ln w="9525" cap="rnd" cmpd="sng" algn="ctr">
          <a:solidFill>
            <a:schemeClr val="accent2">
              <a:hueOff val="3268233"/>
              <a:satOff val="-4585"/>
              <a:lumOff val="-1144"/>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1E2AF5-EB63-6349-90DC-0C628E33B5AE}">
      <dsp:nvSpPr>
        <dsp:cNvPr id="0" name=""/>
        <dsp:cNvSpPr/>
      </dsp:nvSpPr>
      <dsp:spPr>
        <a:xfrm>
          <a:off x="0" y="689017"/>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Deposition of the spacer layer</a:t>
          </a:r>
        </a:p>
      </dsp:txBody>
      <dsp:txXfrm>
        <a:off x="0" y="689017"/>
        <a:ext cx="6545199" cy="688429"/>
      </dsp:txXfrm>
    </dsp:sp>
    <dsp:sp modelId="{03C356CD-7F3E-5140-942E-DF0DC3A4B05B}">
      <dsp:nvSpPr>
        <dsp:cNvPr id="0" name=""/>
        <dsp:cNvSpPr/>
      </dsp:nvSpPr>
      <dsp:spPr>
        <a:xfrm>
          <a:off x="0" y="1377447"/>
          <a:ext cx="6545199" cy="0"/>
        </a:xfrm>
        <a:prstGeom prst="line">
          <a:avLst/>
        </a:prstGeom>
        <a:gradFill rotWithShape="0">
          <a:gsLst>
            <a:gs pos="0">
              <a:schemeClr val="accent2">
                <a:hueOff val="6536467"/>
                <a:satOff val="-9170"/>
                <a:lumOff val="-2288"/>
                <a:alphaOff val="0"/>
                <a:tint val="98000"/>
                <a:lumMod val="100000"/>
              </a:schemeClr>
            </a:gs>
            <a:gs pos="100000">
              <a:schemeClr val="accent2">
                <a:hueOff val="6536467"/>
                <a:satOff val="-9170"/>
                <a:lumOff val="-2288"/>
                <a:alphaOff val="0"/>
                <a:shade val="88000"/>
                <a:lumMod val="88000"/>
              </a:schemeClr>
            </a:gs>
          </a:gsLst>
          <a:lin ang="5400000" scaled="1"/>
        </a:gradFill>
        <a:ln w="9525" cap="rnd" cmpd="sng" algn="ctr">
          <a:solidFill>
            <a:schemeClr val="accent2">
              <a:hueOff val="6536467"/>
              <a:satOff val="-9170"/>
              <a:lumOff val="-2288"/>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26FE17-FF0E-424A-BE0C-D6CC06CC713F}">
      <dsp:nvSpPr>
        <dsp:cNvPr id="0" name=""/>
        <dsp:cNvSpPr/>
      </dsp:nvSpPr>
      <dsp:spPr>
        <a:xfrm>
          <a:off x="0" y="1377447"/>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Detaching of the layer using the dry etching technique</a:t>
          </a:r>
        </a:p>
      </dsp:txBody>
      <dsp:txXfrm>
        <a:off x="0" y="1377447"/>
        <a:ext cx="6545199" cy="688429"/>
      </dsp:txXfrm>
    </dsp:sp>
    <dsp:sp modelId="{60091817-BFAA-A84E-AA92-21033D64F0E4}">
      <dsp:nvSpPr>
        <dsp:cNvPr id="0" name=""/>
        <dsp:cNvSpPr/>
      </dsp:nvSpPr>
      <dsp:spPr>
        <a:xfrm>
          <a:off x="0" y="2065876"/>
          <a:ext cx="6545199" cy="0"/>
        </a:xfrm>
        <a:prstGeom prst="line">
          <a:avLst/>
        </a:prstGeom>
        <a:gradFill rotWithShape="0">
          <a:gsLst>
            <a:gs pos="0">
              <a:schemeClr val="accent2">
                <a:hueOff val="9804700"/>
                <a:satOff val="-13755"/>
                <a:lumOff val="-3432"/>
                <a:alphaOff val="0"/>
                <a:tint val="98000"/>
                <a:lumMod val="100000"/>
              </a:schemeClr>
            </a:gs>
            <a:gs pos="100000">
              <a:schemeClr val="accent2">
                <a:hueOff val="9804700"/>
                <a:satOff val="-13755"/>
                <a:lumOff val="-3432"/>
                <a:alphaOff val="0"/>
                <a:shade val="88000"/>
                <a:lumMod val="88000"/>
              </a:schemeClr>
            </a:gs>
          </a:gsLst>
          <a:lin ang="5400000" scaled="1"/>
        </a:gradFill>
        <a:ln w="9525" cap="rnd" cmpd="sng" algn="ctr">
          <a:solidFill>
            <a:schemeClr val="accent2">
              <a:hueOff val="9804700"/>
              <a:satOff val="-13755"/>
              <a:lumOff val="-3432"/>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B93138-E75B-2444-BB97-9E33534A7EF5}">
      <dsp:nvSpPr>
        <dsp:cNvPr id="0" name=""/>
        <dsp:cNvSpPr/>
      </dsp:nvSpPr>
      <dsp:spPr>
        <a:xfrm>
          <a:off x="0" y="2065876"/>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Form structural layer using chemical deposition of phosphorus-doped polysilicon </a:t>
          </a:r>
        </a:p>
      </dsp:txBody>
      <dsp:txXfrm>
        <a:off x="0" y="2065876"/>
        <a:ext cx="6545199" cy="688429"/>
      </dsp:txXfrm>
    </dsp:sp>
    <dsp:sp modelId="{E4921E17-9B57-604D-B68B-3D49CD68FA8E}">
      <dsp:nvSpPr>
        <dsp:cNvPr id="0" name=""/>
        <dsp:cNvSpPr/>
      </dsp:nvSpPr>
      <dsp:spPr>
        <a:xfrm>
          <a:off x="0" y="2754305"/>
          <a:ext cx="6545199" cy="0"/>
        </a:xfrm>
        <a:prstGeom prst="line">
          <a:avLst/>
        </a:prstGeom>
        <a:gradFill rotWithShape="0">
          <a:gsLst>
            <a:gs pos="0">
              <a:schemeClr val="accent2">
                <a:hueOff val="13072934"/>
                <a:satOff val="-18339"/>
                <a:lumOff val="-4575"/>
                <a:alphaOff val="0"/>
                <a:tint val="98000"/>
                <a:lumMod val="100000"/>
              </a:schemeClr>
            </a:gs>
            <a:gs pos="100000">
              <a:schemeClr val="accent2">
                <a:hueOff val="13072934"/>
                <a:satOff val="-18339"/>
                <a:lumOff val="-4575"/>
                <a:alphaOff val="0"/>
                <a:shade val="88000"/>
                <a:lumMod val="88000"/>
              </a:schemeClr>
            </a:gs>
          </a:gsLst>
          <a:lin ang="5400000" scaled="1"/>
        </a:gradFill>
        <a:ln w="9525" cap="rnd" cmpd="sng" algn="ctr">
          <a:solidFill>
            <a:schemeClr val="accent2">
              <a:hueOff val="13072934"/>
              <a:satOff val="-18339"/>
              <a:lumOff val="-4575"/>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02B9D6-0C87-2247-A22B-B96C66761F4F}">
      <dsp:nvSpPr>
        <dsp:cNvPr id="0" name=""/>
        <dsp:cNvSpPr/>
      </dsp:nvSpPr>
      <dsp:spPr>
        <a:xfrm>
          <a:off x="0" y="2754305"/>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Reveal underlying layer using dry etching</a:t>
          </a:r>
        </a:p>
      </dsp:txBody>
      <dsp:txXfrm>
        <a:off x="0" y="2754305"/>
        <a:ext cx="6545199" cy="688429"/>
      </dsp:txXfrm>
    </dsp:sp>
    <dsp:sp modelId="{D39F362B-C0DD-2441-8FEF-527E0C602A58}">
      <dsp:nvSpPr>
        <dsp:cNvPr id="0" name=""/>
        <dsp:cNvSpPr/>
      </dsp:nvSpPr>
      <dsp:spPr>
        <a:xfrm>
          <a:off x="0" y="3442734"/>
          <a:ext cx="6545199" cy="0"/>
        </a:xfrm>
        <a:prstGeom prst="line">
          <a:avLst/>
        </a:prstGeom>
        <a:gradFill rotWithShape="0">
          <a:gsLst>
            <a:gs pos="0">
              <a:schemeClr val="accent2">
                <a:hueOff val="16341167"/>
                <a:satOff val="-22924"/>
                <a:lumOff val="-5719"/>
                <a:alphaOff val="0"/>
                <a:tint val="98000"/>
                <a:lumMod val="100000"/>
              </a:schemeClr>
            </a:gs>
            <a:gs pos="100000">
              <a:schemeClr val="accent2">
                <a:hueOff val="16341167"/>
                <a:satOff val="-22924"/>
                <a:lumOff val="-5719"/>
                <a:alphaOff val="0"/>
                <a:shade val="88000"/>
                <a:lumMod val="88000"/>
              </a:schemeClr>
            </a:gs>
          </a:gsLst>
          <a:lin ang="5400000" scaled="1"/>
        </a:gradFill>
        <a:ln w="9525" cap="rnd" cmpd="sng" algn="ctr">
          <a:solidFill>
            <a:schemeClr val="accent2">
              <a:hueOff val="16341167"/>
              <a:satOff val="-22924"/>
              <a:lumOff val="-5719"/>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3EBF0FB-B12A-9247-9076-273ED8FB255F}">
      <dsp:nvSpPr>
        <dsp:cNvPr id="0" name=""/>
        <dsp:cNvSpPr/>
      </dsp:nvSpPr>
      <dsp:spPr>
        <a:xfrm>
          <a:off x="0" y="3442734"/>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Remove oxide and spacer layers</a:t>
          </a:r>
        </a:p>
      </dsp:txBody>
      <dsp:txXfrm>
        <a:off x="0" y="3442734"/>
        <a:ext cx="6545199" cy="688429"/>
      </dsp:txXfrm>
    </dsp:sp>
    <dsp:sp modelId="{ABCF1325-CBB1-0C4D-93BE-D9D7C6D51DBD}">
      <dsp:nvSpPr>
        <dsp:cNvPr id="0" name=""/>
        <dsp:cNvSpPr/>
      </dsp:nvSpPr>
      <dsp:spPr>
        <a:xfrm>
          <a:off x="0" y="4131164"/>
          <a:ext cx="6545199" cy="0"/>
        </a:xfrm>
        <a:prstGeom prst="line">
          <a:avLst/>
        </a:prstGeom>
        <a:gradFill rotWithShape="0">
          <a:gsLst>
            <a:gs pos="0">
              <a:schemeClr val="accent2">
                <a:hueOff val="19609400"/>
                <a:satOff val="-27509"/>
                <a:lumOff val="-6863"/>
                <a:alphaOff val="0"/>
                <a:tint val="98000"/>
                <a:lumMod val="100000"/>
              </a:schemeClr>
            </a:gs>
            <a:gs pos="100000">
              <a:schemeClr val="accent2">
                <a:hueOff val="19609400"/>
                <a:satOff val="-27509"/>
                <a:lumOff val="-6863"/>
                <a:alphaOff val="0"/>
                <a:shade val="88000"/>
                <a:lumMod val="88000"/>
              </a:schemeClr>
            </a:gs>
          </a:gsLst>
          <a:lin ang="5400000" scaled="1"/>
        </a:gradFill>
        <a:ln w="9525" cap="rnd" cmpd="sng" algn="ctr">
          <a:solidFill>
            <a:schemeClr val="accent2">
              <a:hueOff val="19609400"/>
              <a:satOff val="-27509"/>
              <a:lumOff val="-6863"/>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299BAA4-276F-9E4A-BC2A-FB7D8C88957C}">
      <dsp:nvSpPr>
        <dsp:cNvPr id="0" name=""/>
        <dsp:cNvSpPr/>
      </dsp:nvSpPr>
      <dsp:spPr>
        <a:xfrm>
          <a:off x="0" y="4131164"/>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a:t>Ensure protection to packaging</a:t>
          </a:r>
        </a:p>
      </dsp:txBody>
      <dsp:txXfrm>
        <a:off x="0" y="4131164"/>
        <a:ext cx="6545199" cy="68842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11/23/2021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62169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752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298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1508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2079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88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7249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7713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91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57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277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670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027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059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675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557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5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11/23/2021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401199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sa/3.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en.wikipedia.org/wiki/Bio-MEMS" TargetMode="Externa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youtube.com/watch?v=2O1TyJGXuWY"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www.electronics-lab.com/lps33w-mems-pressure-sensor-withstands-harsh-environment/"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analog.com/en/analog-dialogue/articles/mems-microphones-future-for-hearing-aids.html" TargetMode="External"/><Relationship Id="rId3" Type="http://schemas.openxmlformats.org/officeDocument/2006/relationships/hyperlink" Target="https://largeformatscanners.com/blog/4142/What-is-a-print-head-and-how-does-it-work-#:~:text=Thermal%20inkjet%20print%20heads%2C%20currently%20used%20in%20Canon,as%20it%27s%20forced%20through%20the%20print%20heads%20nozzle." TargetMode="External"/><Relationship Id="rId7" Type="http://schemas.openxmlformats.org/officeDocument/2006/relationships/hyperlink" Target="https://infoteh.etf.ues.rs.ba/zbornik/2014/radovi/ELS/ELS-1.pdf" TargetMode="External"/><Relationship Id="rId2" Type="http://schemas.openxmlformats.org/officeDocument/2006/relationships/hyperlink" Target="https://www.elprocus.com/understanding-fabrication-mems/#:~:text=1%20It%20provides%20an%20efficient%20solution%20to%20the,The%20devices%20can%20be%20easily%20integrated%20into%20systems." TargetMode="External"/><Relationship Id="rId1" Type="http://schemas.openxmlformats.org/officeDocument/2006/relationships/slideLayout" Target="../slideLayouts/slideLayout2.xml"/><Relationship Id="rId6" Type="http://schemas.openxmlformats.org/officeDocument/2006/relationships/hyperlink" Target="https://www.hitechnectar.com/blogs/different-types-mems/" TargetMode="External"/><Relationship Id="rId5" Type="http://schemas.openxmlformats.org/officeDocument/2006/relationships/hyperlink" Target="https://www.twi-global.com/technical-knowledge/faqs/faq-how-are-mems-micro-electro-mechanical-systems-made" TargetMode="External"/><Relationship Id="rId4" Type="http://schemas.openxmlformats.org/officeDocument/2006/relationships/hyperlink" Target="https://www.jetir.org/papers/JETIR1806494.pdf" TargetMode="External"/><Relationship Id="rId9" Type="http://schemas.openxmlformats.org/officeDocument/2006/relationships/hyperlink" Target="https://electronics360.globalspec.com/article/8638/detailing-mems-fabrication-techniqu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image" Target="../media/image7.jpeg"/><Relationship Id="rId4" Type="http://schemas.openxmlformats.org/officeDocument/2006/relationships/hyperlink" Target="https://jpralves.net/post/2018/03/12/graphene-opens-up-new-applications-for-microscale-resonators.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www.scielo.org.co/scielo.php?script=sci_arttext&amp;pid=S0123-77992017000200010" TargetMode="External"/><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en.wikipedia.org/wiki/Microfabrication" TargetMode="External"/><Relationship Id="rId11" Type="http://schemas.openxmlformats.org/officeDocument/2006/relationships/hyperlink" Target="https://creativecommons.org/licenses/by/3.0/" TargetMode="External"/><Relationship Id="rId5" Type="http://schemas.openxmlformats.org/officeDocument/2006/relationships/image" Target="../media/image10.png"/><Relationship Id="rId10" Type="http://schemas.openxmlformats.org/officeDocument/2006/relationships/hyperlink" Target="https://creativecommons.org/licenses/by-nc-sa/3.0/" TargetMode="External"/><Relationship Id="rId4" Type="http://schemas.openxmlformats.org/officeDocument/2006/relationships/hyperlink" Target="https://www.nature.com/articles/lsa2015127" TargetMode="External"/><Relationship Id="rId9"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12BF370-2434-44C4-B3B2-4F9701C9DC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1533162" y="1236617"/>
            <a:ext cx="6143423" cy="1456267"/>
          </a:xfrm>
        </p:spPr>
        <p:txBody>
          <a:bodyPr vert="horz" lIns="91440" tIns="45720" rIns="91440" bIns="45720" rtlCol="0" anchor="ctr">
            <a:normAutofit fontScale="90000"/>
          </a:bodyPr>
          <a:lstStyle/>
          <a:p>
            <a:pPr algn="l">
              <a:lnSpc>
                <a:spcPct val="90000"/>
              </a:lnSpc>
            </a:pPr>
            <a:r>
              <a:rPr lang="en-US" sz="1700" dirty="0"/>
              <a:t/>
            </a:r>
            <a:br>
              <a:rPr lang="en-US" sz="1700" dirty="0"/>
            </a:br>
            <a:r>
              <a:rPr lang="en-US" sz="4400" dirty="0"/>
              <a:t>MEMs, FABRICATION Presentation</a:t>
            </a:r>
            <a:br>
              <a:rPr lang="en-US" sz="4400" dirty="0"/>
            </a:br>
            <a:r>
              <a:rPr lang="en-US" sz="4400" dirty="0"/>
              <a:t/>
            </a:r>
            <a:br>
              <a:rPr lang="en-US" sz="4400" dirty="0"/>
            </a:br>
            <a:r>
              <a:rPr lang="en-US" sz="1700" dirty="0"/>
              <a:t> </a:t>
            </a:r>
            <a:br>
              <a:rPr lang="en-US" sz="1700" dirty="0"/>
            </a:br>
            <a:endParaRPr lang="en-US" sz="1700" dirty="0"/>
          </a:p>
        </p:txBody>
      </p:sp>
      <p:sp>
        <p:nvSpPr>
          <p:cNvPr id="3" name="Subtitle 2"/>
          <p:cNvSpPr>
            <a:spLocks noGrp="1"/>
          </p:cNvSpPr>
          <p:nvPr>
            <p:ph type="subTitle" idx="1"/>
          </p:nvPr>
        </p:nvSpPr>
        <p:spPr>
          <a:xfrm>
            <a:off x="2973449" y="2340550"/>
            <a:ext cx="6143423" cy="3649133"/>
          </a:xfrm>
        </p:spPr>
        <p:txBody>
          <a:bodyPr vert="horz" lIns="91440" tIns="45720" rIns="91440" bIns="45720" rtlCol="0" anchor="ctr">
            <a:normAutofit/>
          </a:bodyPr>
          <a:lstStyle/>
          <a:p>
            <a:pPr algn="l">
              <a:buFont typeface="Arial"/>
              <a:buChar char="•"/>
            </a:pPr>
            <a:r>
              <a:rPr lang="en-US" cap="none" dirty="0" err="1"/>
              <a:t>Bontu</a:t>
            </a:r>
            <a:r>
              <a:rPr lang="en-US" cap="none" dirty="0"/>
              <a:t> </a:t>
            </a:r>
            <a:r>
              <a:rPr lang="en-US" cap="none" dirty="0" err="1"/>
              <a:t>Hordofa</a:t>
            </a:r>
            <a:endParaRPr lang="en-US" cap="none" dirty="0"/>
          </a:p>
          <a:p>
            <a:pPr algn="l">
              <a:buFont typeface="Arial"/>
              <a:buChar char="•"/>
            </a:pPr>
            <a:endParaRPr lang="en-US" cap="none" dirty="0"/>
          </a:p>
          <a:p>
            <a:pPr algn="l">
              <a:buFont typeface="Arial"/>
              <a:buChar char="•"/>
            </a:pPr>
            <a:r>
              <a:rPr lang="en-US" cap="none" dirty="0"/>
              <a:t>11/24/2021</a:t>
            </a:r>
          </a:p>
          <a:p>
            <a:pPr algn="l">
              <a:buFont typeface="Arial"/>
              <a:buChar char="•"/>
            </a:pPr>
            <a:endParaRPr lang="en-US" cap="none" dirty="0"/>
          </a:p>
        </p:txBody>
      </p:sp>
      <p:pic>
        <p:nvPicPr>
          <p:cNvPr id="13" name="Picture 4" descr="Traitement de tour CNC">
            <a:extLst>
              <a:ext uri="{FF2B5EF4-FFF2-40B4-BE49-F238E27FC236}">
                <a16:creationId xmlns:a16="http://schemas.microsoft.com/office/drawing/2014/main" id="{4C81FCC9-C3E8-4731-9C31-608ED855B4AD}"/>
              </a:ext>
            </a:extLst>
          </p:cNvPr>
          <p:cNvPicPr>
            <a:picLocks noChangeAspect="1"/>
          </p:cNvPicPr>
          <p:nvPr/>
        </p:nvPicPr>
        <p:blipFill rotWithShape="1">
          <a:blip r:embed="rId4"/>
          <a:srcRect l="18863" r="-1" b="-1"/>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20" name="Group 19">
            <a:extLst>
              <a:ext uri="{FF2B5EF4-FFF2-40B4-BE49-F238E27FC236}">
                <a16:creationId xmlns:a16="http://schemas.microsoft.com/office/drawing/2014/main" id="{056AA6D6-1643-44BA-A877-4F4CA45ABA0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21" name="Freeform 98">
              <a:extLst>
                <a:ext uri="{FF2B5EF4-FFF2-40B4-BE49-F238E27FC236}">
                  <a16:creationId xmlns:a16="http://schemas.microsoft.com/office/drawing/2014/main" id="{EB05E0E6-8DE5-449F-B92B-38CE020BF3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5A6AF8B-7A85-4AB7-8305-001C69FAFD6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3" name="Straight Connector 22">
                <a:extLst>
                  <a:ext uri="{FF2B5EF4-FFF2-40B4-BE49-F238E27FC236}">
                    <a16:creationId xmlns:a16="http://schemas.microsoft.com/office/drawing/2014/main" id="{C1E5E0CD-C8EF-4741-ADB0-196B2BDA84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3F22C5-6042-4720-B42B-57B67D07FA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A619AA-5C5E-485C-A637-DB844D4576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17A0CA-EAAA-415C-886C-DE3918CA9B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E5C0A1-DF8B-46D3-A4A6-0BC5E84F68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CDB08A-379C-426D-AAC2-1C3D6DC324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ED02F8-D527-4ECD-B25D-7C737B0E81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45C3E9-1C38-4197-8F23-E1C54B7B00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FA98670-1FEB-44BD-8F33-BA68BA3B80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05A2E6-6095-4BBD-A7BF-CD269EF386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6BEE80D-3DDD-4092-B235-958EBDDBAF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DEF509A-19D5-4196-B027-A6B26AD52A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9B3C1A-6296-4B4A-829B-4A78F8BF39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81C9B4D-BE99-409E-A5EB-2F58FFC10E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E9863E5-0368-4A3C-A977-306FE08AE5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3CBBF6B-3798-4F18-BDA9-C6D5F97C30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4FFB692-413A-4CE6-A462-0C4306417E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50E3350-1C5C-4B7F-A7C8-D2FC6B0274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69DB81-44D7-4348-90E5-5B5F253B3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5F34B78-9ED7-445D-9E2E-641CF2DE56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EE58818-717F-42AA-ABA3-030DB6D2EB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44C6B7-9877-4EDA-B169-94EE18F164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EFC35AD-5598-4B97-968F-778AFC835A8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76DD974-5A70-4E69-9A01-2738FE55FC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06F0A81-E1FF-4FF8-A7CB-5AA0023E6C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FE3AC23-26C0-42DE-83F7-609E1A97A5F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CE73B47-BF44-491C-8C03-1662B0B39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88CD3EB-439A-479C-A55C-E230135E5F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F8CF5D-E313-4A3C-AB85-65E8242727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20EAF0F-DE0F-4BCF-BC77-C0CB893A50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74CDA3D-3B1C-4403-92D7-8B0BF22758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8DB9EBA-FA7C-454E-95A2-D9C646B390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43CB40B-8089-4BD3-8E5F-F3EAFC25F5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8C9E2EB-DBBE-4860-A052-3D6C653656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B4462FC-F753-4DDF-AF55-56CF1C45AC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4187A2E-F386-4CE1-8E82-14E81704A1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6584B90-DCE9-4A1F-8027-F622FC7433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C9978CA-58C3-4A80-B7A7-5959134E27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35892F3-AAAB-43C8-B14E-9C99E21F07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E2DF269-639E-46A8-8AD0-D5FEFC4353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FBE15EF-878D-4855-8175-CD7595E8E5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A221730-D520-4233-8B68-65B51B1CD6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AF1ABD0-247F-4C6C-9FE0-E7C78E2967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ECA1D9-3147-483B-9BE4-84C03E8A38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1EDE254-4D75-413B-A783-6EAE3482BC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32D9008-CC75-44A0-AB2D-040A2819F2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887061E-9ADA-488E-A9CE-F6D6075CA2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543C8FB-2345-4D4F-9DD5-5B5E2F7529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928EF7F-C9D2-4FF7-968B-AB0AA827B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93FDB05-86C5-49D9-A7AA-74F9DBCD39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4DE9B38-5845-4424-8B03-820F073493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C9FB5EA-E865-4531-9803-0A8E0DAAF5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CDB9DF2-7C35-456C-809D-02246246A5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03F6D0A-92AC-4B8D-B4B3-AB199B502F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FB0C44F-8962-4F5C-97D4-2EB1EE5639D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1CFD3EA-DF90-47B1-8D55-8791CBB544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93392F0-568E-41F5-9B8C-77725759B6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45F0702-F164-4151-87CC-BDC1D7A54A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743D70-8AFA-4E91-A2EF-794132871F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713367C-DDF7-4CCA-8CED-50FCD22842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77298F9-6D40-467F-9C09-BC5AE3FE91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0EEA3E3-BB78-45D4-BAFF-C518F5F7537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1798955-6FF3-423E-BB60-CD0B1D1804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78EDA70-8326-4092-B6EE-7AA5E729DE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B359338-483D-400B-97D0-D78FD767DB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C83602B-B1DD-4B40-8F56-85F3F17B58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03D5316-B177-4774-8FA4-6DB342951B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46A48B8-72F4-4A10-BD28-5034372F6B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DC8A8E-ED0A-43B9-A63E-A2ABB78334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0EFC5D7-A723-46CC-A70F-9305E73F81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7582486-B463-4836-94D3-374428A77C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5810FAD-85A8-4B10-B8C7-B8F486C128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C1D8A25-AAC9-4F67-9E36-1F916AD9216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9CD1FF3-9A57-4AC0-B6A4-AF40B6F6906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876D95D-E8E9-4C4B-97F4-BFA6B8B1DD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3E386B8-4AB7-4522-8BFB-098A89FF631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8F168C9-990C-4F28-B573-6776F8DABD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3F1B77C-79FE-4D12-9EE5-39DFE99308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02" name="Group 101">
            <a:extLst>
              <a:ext uri="{FF2B5EF4-FFF2-40B4-BE49-F238E27FC236}">
                <a16:creationId xmlns:a16="http://schemas.microsoft.com/office/drawing/2014/main" id="{D282CB72-2CDB-42BC-A8ED-72831BCCDA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103" name="Freeform 17">
              <a:extLst>
                <a:ext uri="{FF2B5EF4-FFF2-40B4-BE49-F238E27FC236}">
                  <a16:creationId xmlns:a16="http://schemas.microsoft.com/office/drawing/2014/main" id="{6AE46DE4-215D-40F9-8FEE-251D0E353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B36A511B-6F39-4378-BFE0-85909D1F8C0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05" name="Straight Connector 104">
                <a:extLst>
                  <a:ext uri="{FF2B5EF4-FFF2-40B4-BE49-F238E27FC236}">
                    <a16:creationId xmlns:a16="http://schemas.microsoft.com/office/drawing/2014/main" id="{C4363B20-537C-4060-B84C-0597212F6C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C9CF70A-424F-4E03-B267-FC1757B706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99FF88E-7E40-42AE-BF4B-9775C7CE04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DE5F9B-DD17-4FB1-A4EE-7133EB2A65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35C0419-8339-4116-A4A9-C200E66692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9493C3D-700E-4D22-882C-6891612745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9F2605A-D03A-408D-BD09-2977D75690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61DF287-58DB-4C3D-9733-FDF7439899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853230B-D26C-4EB2-A2A0-62316B4572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4462623-FE75-4CD8-AF9B-22DE645890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438A4B8-39EA-46D8-8218-317E1FC8B0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A24B522-3D1F-4BA3-A954-6E53DEFAD8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95C6EDD-AA61-43F6-AC00-AF5F37AA2A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7C4D6C9-79C4-4F6C-88BD-E143E4EE67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412E279-820F-434F-9739-1EA3FACEE6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6D3E205-79C6-4C93-8DDB-A63D7C3512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1072693-5C4B-4CE5-A5AD-CFF9A859B4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871115B-BFCB-4C8F-AC06-E56654B446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5D1448B-DA87-400E-B9EB-F841E40FCA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DB02678-AFD8-4298-832C-1FAAC15E76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3448AB8-7DE3-4030-A07E-B6DAD7924E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EA76B4A-2ADA-46F0-BF22-FA5FD6AF67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7604E79-5CE5-4492-B068-BF3E6AA0FA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BCF3B64-C3BC-4B1D-AD14-A5316CFC0E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B0529B2-3997-448F-9B09-6164F77117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9CB6E0C-BBB7-4D3C-947D-C6AB56622D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51DC9A1-E549-47AA-8058-B43C08DDA1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D5DC895-4B0E-43F0-AEF8-63CF985EB5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128213C-AFBB-461D-AF47-FB6E94259F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F1CE852-FB44-4D3E-93E9-A2DB024CAD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C08A973-DDD5-4B20-A9D9-35D0F40BE2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EAA7EBB-2741-4198-9B4A-E33C7485A9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F04A650-3F5A-40D7-8B49-386FA8EB21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B73B1BC-20E0-4D78-8E73-BE8E84D7C3D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56CDDE9-95A3-46F5-9CBE-38B93DAC42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20E263-DEE1-4EF6-A99A-5CF2572C0B0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36E6B4B-6E9E-495C-B812-607D15F971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1BEA991A-5BBD-4A99-BFED-2F06A8C1E7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0234511-FFD7-4073-8E37-EDDF78658D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AB0903C-C4BA-4EE0-9C37-4035884439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FE78380-3995-4976-8CBC-E0D9D17E72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C79C12A-3B41-422A-9080-DC278B9283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9EAC6D6-1793-43CF-AD89-2C34BEBCA0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E5122D9-168D-42C8-A7B1-D15347817C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D15531C-A1FE-40E8-A595-516EECD14F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269AE19-E6E0-41F7-AD0E-84C55FC8FE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B3DFCCD-2308-4A84-9CCE-78DE111657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BF66770-F407-4C79-84B7-23B2F78A26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6BBE3F7-4F6E-4EDC-A055-C55FCF97D3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8CA2FA0-8608-4F60-886F-58C8955B39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57C750F-CD4B-436E-8E41-8452ECA908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C503172-0406-49D1-A974-0464F77DEA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97B3CD0-1E51-4EC2-8ED4-9B9BAD622F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6FAE85F-159C-4B60-8A08-A3ACDBD2D7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B3349D3-C2DA-45BE-9717-A776BC6B7E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81870DA-2192-46EB-B76E-EB1AAFA6D2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83A305A-F7F0-46D2-B0E6-E906A123BB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F4BB300-3986-4043-B060-27240D0CDC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5745E93-345E-432F-AD52-FCD5FF59F0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E2891DD-5BA2-4B74-9434-FD271E58D0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373AA69-CBF2-43B3-A665-D2C77305E2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6107AD0-2EFD-479C-8FA1-61DF7326C6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A9B72EB-A254-4582-BE69-9300E40BAD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506B7E6-DABF-4E81-941B-FE26029FE8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03DA953-47EE-4530-A284-E47FB9AF16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E9762B8-668D-4A3C-B600-57EA2C7440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3D041AC-6FF5-4DE6-9342-E5364FE680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FFF888A-DED6-4D8F-9D88-E039A4B875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3B474AA-3B97-4813-89DE-216F7E72A4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1988317-8AAE-4C96-8E2D-545E216AF7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41ACB58-E543-45BC-8106-729CAF7048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33889B-CE49-4EBC-822C-BDCF171C99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A6C5E1C-8526-432D-8CF0-6FAECD651C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C272B23-69A2-4EE2-9C62-DDEBD1DB2B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8410610-AE50-4599-AB0D-6A20E889A4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CC4DA32-48D0-4DD7-A41B-1C5EB02570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E49FDE3-835E-40E6-B182-DA35A1F451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E4C2F0B-066A-4085-847C-EE3969244F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6" name="Picture 5" descr="A picture containing text, black, electronics&#10;&#10;Description automatically generated">
            <a:extLst>
              <a:ext uri="{FF2B5EF4-FFF2-40B4-BE49-F238E27FC236}">
                <a16:creationId xmlns:a16="http://schemas.microsoft.com/office/drawing/2014/main" id="{99E33AD7-66F2-EE46-9F6D-FECE7535E6A2}"/>
              </a:ext>
            </a:extLst>
          </p:cNvPr>
          <p:cNvPicPr>
            <a:picLocks noChangeAspect="1"/>
          </p:cNvPicPr>
          <p:nvPr/>
        </p:nvPicPr>
        <p:blipFill rotWithShape="1">
          <a:blip r:embed="rId5">
            <a:extLst>
              <a:ext uri="{837473B0-CC2E-450A-ABE3-18F120FF3D39}">
                <a1611:picAttrSrcUrl xmlns:a1611="http://schemas.microsoft.com/office/drawing/2016/11/main" xmlns="" r:id="rId6"/>
              </a:ext>
            </a:extLst>
          </a:blip>
          <a:srcRect t="3187" r="-1" b="1766"/>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7" name="TextBox 6">
            <a:extLst>
              <a:ext uri="{FF2B5EF4-FFF2-40B4-BE49-F238E27FC236}">
                <a16:creationId xmlns:a16="http://schemas.microsoft.com/office/drawing/2014/main" id="{EC8BF062-8528-3549-93BB-53714EC61AEF}"/>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en.wikipedia.org/wiki/Bio-MEMS">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Tree>
    <p:extLst>
      <p:ext uri="{BB962C8B-B14F-4D97-AF65-F5344CB8AC3E}">
        <p14:creationId xmlns:p14="http://schemas.microsoft.com/office/powerpoint/2010/main" val="156208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Steps to Fabrication of MEMs using </a:t>
            </a:r>
            <a:r>
              <a:rPr lang="en-US" dirty="0"/>
              <a:t>Surface micromachining</a:t>
            </a:r>
          </a:p>
        </p:txBody>
      </p:sp>
      <p:pic>
        <p:nvPicPr>
          <p:cNvPr id="4" name="Content Placeholder 3"/>
          <p:cNvPicPr>
            <a:picLocks noGrp="1" noChangeAspect="1"/>
          </p:cNvPicPr>
          <p:nvPr>
            <p:ph idx="1"/>
          </p:nvPr>
        </p:nvPicPr>
        <p:blipFill>
          <a:blip r:embed="rId2"/>
          <a:stretch>
            <a:fillRect/>
          </a:stretch>
        </p:blipFill>
        <p:spPr>
          <a:xfrm>
            <a:off x="393700" y="2289969"/>
            <a:ext cx="3019425" cy="2381250"/>
          </a:xfrm>
          <a:prstGeom prst="rect">
            <a:avLst/>
          </a:prstGeom>
        </p:spPr>
      </p:pic>
      <p:pic>
        <p:nvPicPr>
          <p:cNvPr id="5" name="Picture 4"/>
          <p:cNvPicPr>
            <a:picLocks noChangeAspect="1"/>
          </p:cNvPicPr>
          <p:nvPr/>
        </p:nvPicPr>
        <p:blipFill>
          <a:blip r:embed="rId3"/>
          <a:stretch>
            <a:fillRect/>
          </a:stretch>
        </p:blipFill>
        <p:spPr>
          <a:xfrm>
            <a:off x="3682268" y="2289969"/>
            <a:ext cx="4322487" cy="2381250"/>
          </a:xfrm>
          <a:prstGeom prst="rect">
            <a:avLst/>
          </a:prstGeom>
        </p:spPr>
      </p:pic>
      <p:pic>
        <p:nvPicPr>
          <p:cNvPr id="6" name="Picture 5"/>
          <p:cNvPicPr>
            <a:picLocks noChangeAspect="1"/>
          </p:cNvPicPr>
          <p:nvPr/>
        </p:nvPicPr>
        <p:blipFill>
          <a:blip r:embed="rId4"/>
          <a:stretch>
            <a:fillRect/>
          </a:stretch>
        </p:blipFill>
        <p:spPr>
          <a:xfrm>
            <a:off x="8372474" y="2296277"/>
            <a:ext cx="3686815" cy="2374942"/>
          </a:xfrm>
          <a:prstGeom prst="rect">
            <a:avLst/>
          </a:prstGeom>
        </p:spPr>
      </p:pic>
      <p:sp>
        <p:nvSpPr>
          <p:cNvPr id="7" name="Rectangle 6"/>
          <p:cNvSpPr/>
          <p:nvPr/>
        </p:nvSpPr>
        <p:spPr>
          <a:xfrm>
            <a:off x="200025" y="6071989"/>
            <a:ext cx="8172450" cy="369332"/>
          </a:xfrm>
          <a:prstGeom prst="rect">
            <a:avLst/>
          </a:prstGeom>
        </p:spPr>
        <p:txBody>
          <a:bodyPr wrap="square">
            <a:spAutoFit/>
          </a:bodyPr>
          <a:lstStyle/>
          <a:p>
            <a:pPr algn="ctr">
              <a:spcAft>
                <a:spcPts val="1800"/>
              </a:spcAft>
            </a:pPr>
            <a:r>
              <a:rPr lang="en-US" dirty="0">
                <a:hlinkClick r:id="rId5"/>
              </a:rPr>
              <a:t>Chemical Etching: A Tour Through The Process (3D Animation) – YouTube</a:t>
            </a:r>
            <a:r>
              <a:rPr lang="en-US" dirty="0"/>
              <a:t> [Play video]</a:t>
            </a:r>
          </a:p>
        </p:txBody>
      </p:sp>
      <p:sp>
        <p:nvSpPr>
          <p:cNvPr id="9" name="Rectangle 8"/>
          <p:cNvSpPr/>
          <p:nvPr/>
        </p:nvSpPr>
        <p:spPr>
          <a:xfrm>
            <a:off x="5095307" y="4710655"/>
            <a:ext cx="1312411" cy="369332"/>
          </a:xfrm>
          <a:prstGeom prst="rect">
            <a:avLst/>
          </a:prstGeom>
        </p:spPr>
        <p:txBody>
          <a:bodyPr wrap="none">
            <a:spAutoFit/>
          </a:bodyPr>
          <a:lstStyle/>
          <a:p>
            <a:r>
              <a:rPr lang="en-US" dirty="0"/>
              <a:t>Wet Etching</a:t>
            </a:r>
          </a:p>
        </p:txBody>
      </p:sp>
      <p:sp>
        <p:nvSpPr>
          <p:cNvPr id="10" name="Rectangle 9"/>
          <p:cNvSpPr/>
          <p:nvPr/>
        </p:nvSpPr>
        <p:spPr>
          <a:xfrm>
            <a:off x="9730970" y="4710655"/>
            <a:ext cx="1252715" cy="369332"/>
          </a:xfrm>
          <a:prstGeom prst="rect">
            <a:avLst/>
          </a:prstGeom>
        </p:spPr>
        <p:txBody>
          <a:bodyPr wrap="none">
            <a:spAutoFit/>
          </a:bodyPr>
          <a:lstStyle/>
          <a:p>
            <a:r>
              <a:rPr lang="en-US" dirty="0"/>
              <a:t>Dry Etching</a:t>
            </a:r>
          </a:p>
        </p:txBody>
      </p:sp>
    </p:spTree>
    <p:extLst>
      <p:ext uri="{BB962C8B-B14F-4D97-AF65-F5344CB8AC3E}">
        <p14:creationId xmlns:p14="http://schemas.microsoft.com/office/powerpoint/2010/main" val="3838046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F13E-A54A-F14F-962A-19F96E44BA5B}"/>
              </a:ext>
            </a:extLst>
          </p:cNvPr>
          <p:cNvSpPr>
            <a:spLocks noGrp="1"/>
          </p:cNvSpPr>
          <p:nvPr>
            <p:ph type="title"/>
          </p:nvPr>
        </p:nvSpPr>
        <p:spPr>
          <a:xfrm>
            <a:off x="666919" y="760325"/>
            <a:ext cx="5219699" cy="1138813"/>
          </a:xfrm>
        </p:spPr>
        <p:txBody>
          <a:bodyPr>
            <a:normAutofit fontScale="90000"/>
          </a:bodyPr>
          <a:lstStyle/>
          <a:p>
            <a:pPr algn="ctr"/>
            <a:r>
              <a:rPr lang="en-US" b="1" dirty="0"/>
              <a:t>Steps to Fabrication of MEMs using </a:t>
            </a:r>
            <a:r>
              <a:rPr lang="en-US" dirty="0"/>
              <a:t>LIGA TECHNIQUE</a:t>
            </a:r>
          </a:p>
        </p:txBody>
      </p:sp>
      <p:sp>
        <p:nvSpPr>
          <p:cNvPr id="3" name="Content Placeholder 2">
            <a:extLst>
              <a:ext uri="{FF2B5EF4-FFF2-40B4-BE49-F238E27FC236}">
                <a16:creationId xmlns:a16="http://schemas.microsoft.com/office/drawing/2014/main" id="{9435138B-97AF-A747-9CDB-2F4FC042F843}"/>
              </a:ext>
            </a:extLst>
          </p:cNvPr>
          <p:cNvSpPr>
            <a:spLocks noGrp="1"/>
          </p:cNvSpPr>
          <p:nvPr>
            <p:ph idx="1"/>
          </p:nvPr>
        </p:nvSpPr>
        <p:spPr>
          <a:xfrm>
            <a:off x="685801" y="2142067"/>
            <a:ext cx="5219699" cy="3649133"/>
          </a:xfrm>
        </p:spPr>
        <p:txBody>
          <a:bodyPr>
            <a:normAutofit fontScale="92500" lnSpcReduction="20000"/>
          </a:bodyPr>
          <a:lstStyle/>
          <a:p>
            <a:pPr lvl="0"/>
            <a:r>
              <a:rPr lang="en-US" dirty="0"/>
              <a:t>This is a non-silicon-based process that requires X-ray radiation</a:t>
            </a:r>
          </a:p>
          <a:p>
            <a:pPr lvl="0"/>
            <a:r>
              <a:rPr lang="en-US" dirty="0"/>
              <a:t>Deposition of a layer of Titanium, copper or Aluminum </a:t>
            </a:r>
          </a:p>
          <a:p>
            <a:pPr lvl="0"/>
            <a:r>
              <a:rPr lang="en-US" dirty="0"/>
              <a:t>Deposition of a thin layer of Nickel</a:t>
            </a:r>
          </a:p>
          <a:p>
            <a:pPr lvl="0"/>
            <a:r>
              <a:rPr lang="en-US" dirty="0"/>
              <a:t>Add PMMA </a:t>
            </a:r>
          </a:p>
          <a:p>
            <a:pPr lvl="0"/>
            <a:r>
              <a:rPr lang="en-US" dirty="0"/>
              <a:t>Aligning a mask over the surface and exposing the PMMA to x-ray radiation**</a:t>
            </a:r>
          </a:p>
          <a:p>
            <a:pPr lvl="0"/>
            <a:r>
              <a:rPr lang="en-US" dirty="0"/>
              <a:t>Place PMMA based structure into an electroplating bath wherein the Nickel is plated on the removed PMMA areas.</a:t>
            </a:r>
          </a:p>
          <a:p>
            <a:pPr lvl="0"/>
            <a:r>
              <a:rPr lang="en-US" dirty="0"/>
              <a:t>Reveal the required structure</a:t>
            </a:r>
          </a:p>
          <a:p>
            <a:endParaRPr lang="en-US" dirty="0"/>
          </a:p>
        </p:txBody>
      </p:sp>
      <p:pic>
        <p:nvPicPr>
          <p:cNvPr id="4" name="Picture 2" descr="http://www.memsnet.org/images/about_mems/liga_steps.png">
            <a:extLst>
              <a:ext uri="{FF2B5EF4-FFF2-40B4-BE49-F238E27FC236}">
                <a16:creationId xmlns:a16="http://schemas.microsoft.com/office/drawing/2014/main" id="{5F95E160-331F-3248-A58A-9D8A92EC1E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4" r="5812"/>
          <a:stretch/>
        </p:blipFill>
        <p:spPr bwMode="auto">
          <a:xfrm>
            <a:off x="6363205" y="1147651"/>
            <a:ext cx="4733586" cy="456269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14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9155B9-6320-4AB5-A815-8A2754562B9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3" name="Rectangle 12">
            <a:extLst>
              <a:ext uri="{FF2B5EF4-FFF2-40B4-BE49-F238E27FC236}">
                <a16:creationId xmlns:a16="http://schemas.microsoft.com/office/drawing/2014/main" id="{5322CD25-774C-445A-BB73-E7CA305DBE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1BBECFB-E4A8-964E-AF48-EE3512C27FFC}"/>
              </a:ext>
            </a:extLst>
          </p:cNvPr>
          <p:cNvPicPr>
            <a:picLocks noChangeAspect="1"/>
          </p:cNvPicPr>
          <p:nvPr/>
        </p:nvPicPr>
        <p:blipFill rotWithShape="1">
          <a:blip r:embed="rId4">
            <a:alphaModFix amt="20000"/>
            <a:extLst>
              <a:ext uri="{837473B0-CC2E-450A-ABE3-18F120FF3D39}">
                <a1611:picAttrSrcUrl xmlns:a1611="http://schemas.microsoft.com/office/drawing/2016/11/main" xmlns="" r:id="rId5"/>
              </a:ext>
            </a:extLst>
          </a:blip>
          <a:srcRect t="7536" r="15152" b="1556"/>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0CE22D27-F39E-4E29-B074-E0E3F1C8F8E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p:spPr>
        <p:txBody>
          <a:bodyPr vert="horz" lIns="91440" tIns="45720" rIns="91440" bIns="45720" rtlCol="0" anchor="ctr">
            <a:normAutofit/>
          </a:bodyPr>
          <a:lstStyle/>
          <a:p>
            <a:r>
              <a:rPr lang="en-US" dirty="0"/>
              <a:t>MEMS Packaging</a:t>
            </a:r>
            <a:endParaRPr lang="en-US"/>
          </a:p>
        </p:txBody>
      </p:sp>
      <p:sp>
        <p:nvSpPr>
          <p:cNvPr id="3" name="Content Placeholder 2"/>
          <p:cNvSpPr>
            <a:spLocks noGrp="1"/>
          </p:cNvSpPr>
          <p:nvPr>
            <p:ph sz="half" idx="1"/>
          </p:nvPr>
        </p:nvSpPr>
        <p:spPr>
          <a:xfrm>
            <a:off x="685801" y="2142067"/>
            <a:ext cx="10131425" cy="3649133"/>
          </a:xfrm>
        </p:spPr>
        <p:txBody>
          <a:bodyPr vert="horz" lIns="91440" tIns="45720" rIns="91440" bIns="45720" rtlCol="0" anchor="ctr">
            <a:normAutofit/>
          </a:bodyPr>
          <a:lstStyle/>
          <a:p>
            <a:r>
              <a:rPr lang="en-US" dirty="0"/>
              <a:t>There are three types of MEMs Packaging's</a:t>
            </a:r>
          </a:p>
          <a:p>
            <a:r>
              <a:rPr lang="en-US" dirty="0"/>
              <a:t>Ceramic:</a:t>
            </a:r>
          </a:p>
          <a:p>
            <a:pPr lvl="1"/>
            <a:r>
              <a:rPr lang="en-US" dirty="0"/>
              <a:t>Protect devices from moisture intrusion</a:t>
            </a:r>
          </a:p>
          <a:p>
            <a:pPr lvl="1"/>
            <a:r>
              <a:rPr lang="en-US" dirty="0"/>
              <a:t>Suitable for harsh environments resistant to chemicals</a:t>
            </a:r>
          </a:p>
          <a:p>
            <a:pPr lvl="1"/>
            <a:r>
              <a:rPr lang="en-US" dirty="0"/>
              <a:t>Expensive </a:t>
            </a:r>
          </a:p>
        </p:txBody>
      </p:sp>
      <p:sp>
        <p:nvSpPr>
          <p:cNvPr id="6" name="TextBox 5">
            <a:extLst>
              <a:ext uri="{FF2B5EF4-FFF2-40B4-BE49-F238E27FC236}">
                <a16:creationId xmlns:a16="http://schemas.microsoft.com/office/drawing/2014/main" id="{39A00B95-CAF2-4345-9008-5D1717F9AAD2}"/>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electronics-lab.com/lps33w-mems-pressure-sensor-withstands-harsh-environment/">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Tree>
    <p:extLst>
      <p:ext uri="{BB962C8B-B14F-4D97-AF65-F5344CB8AC3E}">
        <p14:creationId xmlns:p14="http://schemas.microsoft.com/office/powerpoint/2010/main" val="317237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99155B9-6320-4AB5-A815-8A2754562B9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5219699" cy="1456267"/>
          </a:xfrm>
        </p:spPr>
        <p:txBody>
          <a:bodyPr vert="horz" lIns="91440" tIns="45720" rIns="91440" bIns="45720" rtlCol="0" anchor="ctr">
            <a:normAutofit/>
          </a:bodyPr>
          <a:lstStyle/>
          <a:p>
            <a:r>
              <a:rPr lang="en-US" dirty="0"/>
              <a:t>MEMS Packaging</a:t>
            </a:r>
            <a:endParaRPr lang="en-US"/>
          </a:p>
        </p:txBody>
      </p:sp>
      <p:sp>
        <p:nvSpPr>
          <p:cNvPr id="3" name="Content Placeholder 2"/>
          <p:cNvSpPr>
            <a:spLocks noGrp="1"/>
          </p:cNvSpPr>
          <p:nvPr>
            <p:ph sz="half" idx="1"/>
          </p:nvPr>
        </p:nvSpPr>
        <p:spPr>
          <a:xfrm>
            <a:off x="685801" y="2142067"/>
            <a:ext cx="5219699" cy="3649133"/>
          </a:xfrm>
        </p:spPr>
        <p:txBody>
          <a:bodyPr vert="horz" lIns="91440" tIns="45720" rIns="91440" bIns="45720" rtlCol="0" anchor="ctr">
            <a:normAutofit/>
          </a:bodyPr>
          <a:lstStyle/>
          <a:p>
            <a:r>
              <a:rPr lang="en-US"/>
              <a:t>Metal:</a:t>
            </a:r>
          </a:p>
          <a:p>
            <a:pPr lvl="1"/>
            <a:r>
              <a:rPr lang="en-US"/>
              <a:t>Strong</a:t>
            </a:r>
          </a:p>
          <a:p>
            <a:pPr lvl="1"/>
            <a:r>
              <a:rPr lang="en-US"/>
              <a:t>Easy to assemble</a:t>
            </a:r>
          </a:p>
          <a:p>
            <a:r>
              <a:rPr lang="en-US"/>
              <a:t>Plastic</a:t>
            </a:r>
          </a:p>
          <a:p>
            <a:pPr lvl="1"/>
            <a:r>
              <a:rPr lang="en-US"/>
              <a:t>Light</a:t>
            </a:r>
          </a:p>
          <a:p>
            <a:pPr lvl="1"/>
            <a:r>
              <a:rPr lang="en-US"/>
              <a:t>Costs less</a:t>
            </a:r>
          </a:p>
          <a:p>
            <a:pPr lvl="1"/>
            <a:r>
              <a:rPr lang="en-US"/>
              <a:t>Issues with moisture absorption , reliability issue</a:t>
            </a:r>
          </a:p>
          <a:p>
            <a:endParaRPr lang="en-US" dirty="0"/>
          </a:p>
        </p:txBody>
      </p:sp>
    </p:spTree>
    <p:extLst>
      <p:ext uri="{BB962C8B-B14F-4D97-AF65-F5344CB8AC3E}">
        <p14:creationId xmlns:p14="http://schemas.microsoft.com/office/powerpoint/2010/main" val="50265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MEMS application and Benefits</a:t>
            </a:r>
          </a:p>
        </p:txBody>
      </p:sp>
      <p:sp>
        <p:nvSpPr>
          <p:cNvPr id="3" name="Content Placeholder 2"/>
          <p:cNvSpPr>
            <a:spLocks noGrp="1"/>
          </p:cNvSpPr>
          <p:nvPr>
            <p:ph sz="half" idx="1"/>
          </p:nvPr>
        </p:nvSpPr>
        <p:spPr/>
        <p:txBody>
          <a:bodyPr>
            <a:normAutofit fontScale="92500" lnSpcReduction="10000"/>
          </a:bodyPr>
          <a:lstStyle/>
          <a:p>
            <a:r>
              <a:rPr lang="en-US" dirty="0"/>
              <a:t>Automotive airbag sensor</a:t>
            </a:r>
          </a:p>
          <a:p>
            <a:r>
              <a:rPr lang="en-US" dirty="0"/>
              <a:t>Medical Pressure Sensor: </a:t>
            </a:r>
          </a:p>
          <a:p>
            <a:r>
              <a:rPr lang="en-US" dirty="0"/>
              <a:t>Electronic, communication</a:t>
            </a:r>
          </a:p>
          <a:p>
            <a:r>
              <a:rPr lang="en-US" dirty="0"/>
              <a:t>Bio MEMs device</a:t>
            </a:r>
          </a:p>
          <a:p>
            <a:r>
              <a:rPr lang="en-US" dirty="0"/>
              <a:t>Inkjet Printer Header</a:t>
            </a:r>
          </a:p>
          <a:p>
            <a:r>
              <a:rPr lang="en-US" dirty="0"/>
              <a:t>Biosensors</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MEMS application on Automotive airbag sensor</a:t>
            </a:r>
          </a:p>
          <a:p>
            <a:pPr lvl="1"/>
            <a:r>
              <a:rPr lang="en-US" dirty="0"/>
              <a:t>First commercial devices using MEMS</a:t>
            </a:r>
          </a:p>
          <a:p>
            <a:pPr lvl="1"/>
            <a:r>
              <a:rPr lang="en-US" dirty="0"/>
              <a:t>Deceleration is sensed by a change in voltage</a:t>
            </a:r>
          </a:p>
          <a:p>
            <a:pPr lvl="1"/>
            <a:r>
              <a:rPr lang="en-US" dirty="0"/>
              <a:t>Electronic control unit sends signal to trigger explosively fill the airbag</a:t>
            </a:r>
          </a:p>
          <a:p>
            <a:pPr lvl="1"/>
            <a:r>
              <a:rPr lang="en-US" dirty="0"/>
              <a:t>Initial airbag tech vs MEMS use</a:t>
            </a:r>
          </a:p>
          <a:p>
            <a:r>
              <a:rPr lang="en-US" dirty="0"/>
              <a:t>Medical Pressure Sensor: </a:t>
            </a:r>
          </a:p>
          <a:p>
            <a:pPr lvl="1"/>
            <a:r>
              <a:rPr lang="en-US" dirty="0"/>
              <a:t>Most successful application</a:t>
            </a:r>
          </a:p>
          <a:p>
            <a:pPr lvl="1"/>
            <a:r>
              <a:rPr lang="en-US" dirty="0"/>
              <a:t>Monitor blood pressure</a:t>
            </a:r>
          </a:p>
          <a:p>
            <a:pPr lvl="1"/>
            <a:r>
              <a:rPr lang="en-US" dirty="0"/>
              <a:t>The early external blood pressure sensors were expensive and needed to be recalibrated for reuse</a:t>
            </a:r>
          </a:p>
          <a:p>
            <a:pPr lvl="1"/>
            <a:endParaRPr lang="en-US" dirty="0"/>
          </a:p>
          <a:p>
            <a:pPr marL="0" indent="0">
              <a:buNone/>
            </a:pPr>
            <a:endParaRPr lang="en-US" dirty="0"/>
          </a:p>
        </p:txBody>
      </p:sp>
    </p:spTree>
    <p:extLst>
      <p:ext uri="{BB962C8B-B14F-4D97-AF65-F5344CB8AC3E}">
        <p14:creationId xmlns:p14="http://schemas.microsoft.com/office/powerpoint/2010/main" val="319766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F26CE-5717-3449-BA57-7D17B8456293}"/>
              </a:ext>
            </a:extLst>
          </p:cNvPr>
          <p:cNvSpPr>
            <a:spLocks noGrp="1"/>
          </p:cNvSpPr>
          <p:nvPr>
            <p:ph type="title"/>
          </p:nvPr>
        </p:nvSpPr>
        <p:spPr/>
        <p:txBody>
          <a:bodyPr/>
          <a:lstStyle/>
          <a:p>
            <a:r>
              <a:rPr lang="en-US" dirty="0"/>
              <a:t>MEMS application and Benefits</a:t>
            </a:r>
          </a:p>
        </p:txBody>
      </p:sp>
      <p:sp>
        <p:nvSpPr>
          <p:cNvPr id="3" name="Content Placeholder 2">
            <a:extLst>
              <a:ext uri="{FF2B5EF4-FFF2-40B4-BE49-F238E27FC236}">
                <a16:creationId xmlns:a16="http://schemas.microsoft.com/office/drawing/2014/main" id="{5B525CA1-AD09-8B47-9767-2AA256EAF79B}"/>
              </a:ext>
            </a:extLst>
          </p:cNvPr>
          <p:cNvSpPr>
            <a:spLocks noGrp="1"/>
          </p:cNvSpPr>
          <p:nvPr>
            <p:ph sz="half" idx="1"/>
          </p:nvPr>
        </p:nvSpPr>
        <p:spPr/>
        <p:txBody>
          <a:bodyPr/>
          <a:lstStyle/>
          <a:p>
            <a:pPr fontAlgn="base"/>
            <a:r>
              <a:rPr lang="en-US" dirty="0"/>
              <a:t>Reduced cost and time of manufacturing.</a:t>
            </a:r>
          </a:p>
          <a:p>
            <a:pPr fontAlgn="base"/>
            <a:r>
              <a:rPr lang="en-US" dirty="0"/>
              <a:t>Easy to integrate into systems or modify</a:t>
            </a:r>
          </a:p>
          <a:p>
            <a:pPr fontAlgn="base"/>
            <a:r>
              <a:rPr lang="en-US" dirty="0"/>
              <a:t>Fabricated in large arrays</a:t>
            </a:r>
          </a:p>
          <a:p>
            <a:pPr fontAlgn="base"/>
            <a:r>
              <a:rPr lang="en-US" dirty="0"/>
              <a:t>Fast &amp; reliable</a:t>
            </a:r>
          </a:p>
          <a:p>
            <a:pPr fontAlgn="base"/>
            <a:r>
              <a:rPr lang="en-US" dirty="0"/>
              <a:t>Cheaper.</a:t>
            </a:r>
          </a:p>
          <a:p>
            <a:endParaRPr lang="en-US" dirty="0"/>
          </a:p>
        </p:txBody>
      </p:sp>
    </p:spTree>
    <p:extLst>
      <p:ext uri="{BB962C8B-B14F-4D97-AF65-F5344CB8AC3E}">
        <p14:creationId xmlns:p14="http://schemas.microsoft.com/office/powerpoint/2010/main" val="227873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Conclusion, MEMS or Micro-Electro-Mechanical systems is a process technology used to create small integrated devices that combines both mechanical and electrical components.  They are fabricated using integrated circuit (IC) batch processing techniques. They are made up of components between 1 -100 micrometers. MEMS devices can be fabricated by three generic routes: Bulk machining, Surface micromachining and LIGA technique. MEMS fabrication uses semiconductor manufacturing processes such as ion etching, diffusion, oxidation and so on with specialized micro machining techniques. Both the electronics and mechanical parts that control them are built in the same piece of silicon. </a:t>
            </a:r>
          </a:p>
          <a:p>
            <a:r>
              <a:rPr lang="en-US" dirty="0"/>
              <a:t>Advancement of microelectromechanical systems depends on reliability of MEMS packaging and those three types of packages that are commonly used in MEMS technology: ceramic, metal and plastic packages are stated on this presentation.</a:t>
            </a:r>
          </a:p>
          <a:p>
            <a:pPr marL="0" indent="0">
              <a:buNone/>
            </a:pPr>
            <a:r>
              <a:rPr lang="en-US" dirty="0"/>
              <a:t/>
            </a:r>
            <a:br>
              <a:rPr lang="en-US" dirty="0"/>
            </a:br>
            <a:endParaRPr lang="en-US" dirty="0"/>
          </a:p>
        </p:txBody>
      </p:sp>
    </p:spTree>
    <p:extLst>
      <p:ext uri="{BB962C8B-B14F-4D97-AF65-F5344CB8AC3E}">
        <p14:creationId xmlns:p14="http://schemas.microsoft.com/office/powerpoint/2010/main" val="2145860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5200" y="609600"/>
            <a:ext cx="7808140" cy="1099457"/>
          </a:xfrm>
        </p:spPr>
        <p:txBody>
          <a:bodyPr anchor="b">
            <a:normAutofit/>
          </a:bodyPr>
          <a:lstStyle/>
          <a:p>
            <a:r>
              <a:rPr lang="en-US" sz="4000"/>
              <a:t>Reference</a:t>
            </a:r>
          </a:p>
        </p:txBody>
      </p:sp>
      <p:sp>
        <p:nvSpPr>
          <p:cNvPr id="3" name="Content Placeholder 2"/>
          <p:cNvSpPr>
            <a:spLocks noGrp="1"/>
          </p:cNvSpPr>
          <p:nvPr>
            <p:ph idx="1"/>
          </p:nvPr>
        </p:nvSpPr>
        <p:spPr>
          <a:xfrm>
            <a:off x="965200" y="2142067"/>
            <a:ext cx="7808140" cy="3649133"/>
          </a:xfrm>
        </p:spPr>
        <p:txBody>
          <a:bodyPr anchor="t">
            <a:normAutofit/>
          </a:bodyPr>
          <a:lstStyle/>
          <a:p>
            <a:pPr>
              <a:lnSpc>
                <a:spcPct val="90000"/>
              </a:lnSpc>
            </a:pPr>
            <a:r>
              <a:rPr lang="en-US" sz="1500" dirty="0">
                <a:hlinkClick r:id="rId2"/>
              </a:rPr>
              <a:t>Fabrication of MEMS with Different Techiniques &amp; Advantages (elprocus.com)</a:t>
            </a:r>
            <a:r>
              <a:rPr lang="en-US" sz="1500" dirty="0"/>
              <a:t>  Advantage [3]</a:t>
            </a:r>
          </a:p>
          <a:p>
            <a:pPr>
              <a:lnSpc>
                <a:spcPct val="90000"/>
              </a:lnSpc>
            </a:pPr>
            <a:r>
              <a:rPr lang="en-US" sz="1500" dirty="0">
                <a:hlinkClick r:id="rId3"/>
              </a:rPr>
              <a:t>What is a print head and how does it work? (largeformatscanners.com)</a:t>
            </a:r>
            <a:r>
              <a:rPr lang="en-US" sz="1500" dirty="0"/>
              <a:t> </a:t>
            </a:r>
            <a:r>
              <a:rPr lang="en-US" sz="1500" b="1" dirty="0"/>
              <a:t>Inkjet Printer Header</a:t>
            </a:r>
          </a:p>
          <a:p>
            <a:pPr>
              <a:lnSpc>
                <a:spcPct val="90000"/>
              </a:lnSpc>
            </a:pPr>
            <a:r>
              <a:rPr lang="en-US" sz="1500" dirty="0">
                <a:hlinkClick r:id="rId4"/>
              </a:rPr>
              <a:t>Paper Title (use style: paper title) (jetir.org)</a:t>
            </a:r>
            <a:endParaRPr lang="en-US" sz="1500" dirty="0"/>
          </a:p>
          <a:p>
            <a:pPr>
              <a:lnSpc>
                <a:spcPct val="90000"/>
              </a:lnSpc>
            </a:pPr>
            <a:r>
              <a:rPr lang="en-US" sz="1500" dirty="0">
                <a:hlinkClick r:id="rId5"/>
              </a:rPr>
              <a:t>https://www.twi-global.com/technical-knowledge/faqs/faq-how-are-mems-micro-electro-mechanical-systems-made</a:t>
            </a:r>
            <a:endParaRPr lang="en-US" sz="1500" dirty="0"/>
          </a:p>
          <a:p>
            <a:pPr>
              <a:lnSpc>
                <a:spcPct val="90000"/>
              </a:lnSpc>
            </a:pPr>
            <a:r>
              <a:rPr lang="en-US" sz="1500" dirty="0">
                <a:hlinkClick r:id="rId6"/>
              </a:rPr>
              <a:t>4 Types of MEMS (Microelectromechanical Systems) Explained (hitechnectar.com)</a:t>
            </a:r>
            <a:endParaRPr lang="en-US" sz="1500" dirty="0"/>
          </a:p>
          <a:p>
            <a:pPr>
              <a:lnSpc>
                <a:spcPct val="90000"/>
              </a:lnSpc>
            </a:pPr>
            <a:r>
              <a:rPr lang="en-US" sz="1500" dirty="0"/>
              <a:t/>
            </a:r>
            <a:br>
              <a:rPr lang="en-US" sz="1500" dirty="0"/>
            </a:br>
            <a:r>
              <a:rPr lang="en-US" sz="1500" u="sng" dirty="0">
                <a:hlinkClick r:id="rId7"/>
              </a:rPr>
              <a:t>https://infoteh.etf.ues.rs.ba/zbornik/2014/radovi/ELS/ELS-1.pdf</a:t>
            </a:r>
            <a:r>
              <a:rPr lang="en-US" sz="1500" u="sng" dirty="0"/>
              <a:t> [MEMS Packaging]</a:t>
            </a:r>
            <a:endParaRPr lang="en-US" sz="1500" dirty="0"/>
          </a:p>
          <a:p>
            <a:pPr>
              <a:lnSpc>
                <a:spcPct val="90000"/>
              </a:lnSpc>
            </a:pPr>
            <a:r>
              <a:rPr lang="en-US" sz="1500" dirty="0">
                <a:hlinkClick r:id="rId8"/>
              </a:rPr>
              <a:t>MEMS Microphones, the Future for Hearing Aids | Analog Devices</a:t>
            </a:r>
            <a:endParaRPr lang="en-US" sz="1500" dirty="0"/>
          </a:p>
          <a:p>
            <a:pPr>
              <a:lnSpc>
                <a:spcPct val="90000"/>
              </a:lnSpc>
            </a:pPr>
            <a:r>
              <a:rPr lang="en-US" sz="1500" dirty="0"/>
              <a:t/>
            </a:r>
            <a:br>
              <a:rPr lang="en-US" sz="1500" dirty="0"/>
            </a:br>
            <a:r>
              <a:rPr lang="en-US" sz="1500" dirty="0">
                <a:hlinkClick r:id="rId9"/>
              </a:rPr>
              <a:t>https://electronics360.globalspec.com/article/8638/detailing-mems-fabrication-techniques</a:t>
            </a:r>
            <a:endParaRPr lang="en-US" sz="1500" dirty="0"/>
          </a:p>
          <a:p>
            <a:pPr>
              <a:lnSpc>
                <a:spcPct val="90000"/>
              </a:lnSpc>
            </a:pPr>
            <a:endParaRPr lang="en-US" sz="1500" dirty="0"/>
          </a:p>
          <a:p>
            <a:pPr>
              <a:lnSpc>
                <a:spcPct val="90000"/>
              </a:lnSpc>
            </a:pPr>
            <a:endParaRPr lang="en-US" sz="1500" dirty="0"/>
          </a:p>
          <a:p>
            <a:pPr>
              <a:lnSpc>
                <a:spcPct val="90000"/>
              </a:lnSpc>
            </a:pPr>
            <a:endParaRPr lang="en-US" sz="1500" b="1" dirty="0"/>
          </a:p>
          <a:p>
            <a:pPr>
              <a:lnSpc>
                <a:spcPct val="90000"/>
              </a:lnSpc>
            </a:pPr>
            <a:endParaRPr lang="en-US" sz="1500" b="1" dirty="0"/>
          </a:p>
          <a:p>
            <a:pPr>
              <a:lnSpc>
                <a:spcPct val="90000"/>
              </a:lnSpc>
            </a:pPr>
            <a:endParaRPr lang="en-US" sz="1500" dirty="0"/>
          </a:p>
        </p:txBody>
      </p:sp>
    </p:spTree>
    <p:extLst>
      <p:ext uri="{BB962C8B-B14F-4D97-AF65-F5344CB8AC3E}">
        <p14:creationId xmlns:p14="http://schemas.microsoft.com/office/powerpoint/2010/main" val="193356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five key concepts/ questions</a:t>
            </a:r>
          </a:p>
        </p:txBody>
      </p:sp>
      <p:sp>
        <p:nvSpPr>
          <p:cNvPr id="3" name="Content Placeholder 2"/>
          <p:cNvSpPr>
            <a:spLocks noGrp="1"/>
          </p:cNvSpPr>
          <p:nvPr>
            <p:ph idx="1"/>
          </p:nvPr>
        </p:nvSpPr>
        <p:spPr/>
        <p:txBody>
          <a:bodyPr/>
          <a:lstStyle/>
          <a:p>
            <a:r>
              <a:rPr lang="en-US" dirty="0"/>
              <a:t>What is the typical thickness range of a MEMs device?</a:t>
            </a:r>
          </a:p>
          <a:p>
            <a:r>
              <a:rPr lang="en-US" dirty="0"/>
              <a:t>What are few advantages of MEMS?</a:t>
            </a:r>
          </a:p>
          <a:p>
            <a:r>
              <a:rPr lang="en-US" dirty="0"/>
              <a:t> Which one of the 3 types of MEMS packaging is most suitable for harsh environments?</a:t>
            </a:r>
          </a:p>
          <a:p>
            <a:r>
              <a:rPr lang="en-US" dirty="0"/>
              <a:t>The application of MEM  in medical devices and automobile</a:t>
            </a:r>
          </a:p>
          <a:p>
            <a:r>
              <a:rPr lang="en-US" dirty="0"/>
              <a:t>Which of the MEMS fabrications is a non-silicon-based process?</a:t>
            </a:r>
          </a:p>
          <a:p>
            <a:r>
              <a:rPr lang="en-US" dirty="0"/>
              <a:t>Why is the packaging of MEMs very important?</a:t>
            </a:r>
          </a:p>
          <a:p>
            <a:pPr marL="0" indent="0">
              <a:buNone/>
            </a:pPr>
            <a:endParaRPr lang="en-US" dirty="0"/>
          </a:p>
          <a:p>
            <a:endParaRPr lang="en-US" dirty="0"/>
          </a:p>
        </p:txBody>
      </p:sp>
    </p:spTree>
    <p:extLst>
      <p:ext uri="{BB962C8B-B14F-4D97-AF65-F5344CB8AC3E}">
        <p14:creationId xmlns:p14="http://schemas.microsoft.com/office/powerpoint/2010/main" val="255217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r>
              <a:rPr lang="en-US" dirty="0"/>
              <a:t>Thank you</a:t>
            </a:r>
          </a:p>
        </p:txBody>
      </p:sp>
    </p:spTree>
    <p:extLst>
      <p:ext uri="{BB962C8B-B14F-4D97-AF65-F5344CB8AC3E}">
        <p14:creationId xmlns:p14="http://schemas.microsoft.com/office/powerpoint/2010/main" val="175705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143423" cy="1456267"/>
          </a:xfrm>
        </p:spPr>
        <p:txBody>
          <a:bodyPr>
            <a:normAutofit/>
          </a:bodyPr>
          <a:lstStyle/>
          <a:p>
            <a:r>
              <a:rPr lang="en-US" dirty="0"/>
              <a:t>Abstract:</a:t>
            </a:r>
          </a:p>
        </p:txBody>
      </p:sp>
      <p:sp>
        <p:nvSpPr>
          <p:cNvPr id="3" name="Content Placeholder 2"/>
          <p:cNvSpPr>
            <a:spLocks noGrp="1"/>
          </p:cNvSpPr>
          <p:nvPr>
            <p:ph idx="1"/>
          </p:nvPr>
        </p:nvSpPr>
        <p:spPr>
          <a:xfrm>
            <a:off x="685801" y="2142067"/>
            <a:ext cx="6143423" cy="3649133"/>
          </a:xfrm>
        </p:spPr>
        <p:txBody>
          <a:bodyPr>
            <a:normAutofit/>
          </a:bodyPr>
          <a:lstStyle/>
          <a:p>
            <a:r>
              <a:rPr lang="en-US" dirty="0"/>
              <a:t>This presentation will discuss what MEMS are, the fabrication, the preparation of a mems system. And  go in details on the steps to the fabrication of mems alongside packaging types as microelectromechanical systems strongly depends on the reliability of MEMS packaging.</a:t>
            </a:r>
          </a:p>
        </p:txBody>
      </p:sp>
      <p:pic>
        <p:nvPicPr>
          <p:cNvPr id="9" name="Picture 8" descr="A picture containing text, businesscard, stationary, envelope&#10;&#10;Description automatically generated">
            <a:extLst>
              <a:ext uri="{FF2B5EF4-FFF2-40B4-BE49-F238E27FC236}">
                <a16:creationId xmlns:a16="http://schemas.microsoft.com/office/drawing/2014/main" id="{18FB21C7-5046-094E-92BA-257960B1E7EF}"/>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18487" r="15467" b="-3"/>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5" name="Group 14">
            <a:extLst>
              <a:ext uri="{FF2B5EF4-FFF2-40B4-BE49-F238E27FC236}">
                <a16:creationId xmlns:a16="http://schemas.microsoft.com/office/drawing/2014/main" id="{056AA6D6-1643-44BA-A877-4F4CA45ABA0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6" name="Freeform 98">
              <a:extLst>
                <a:ext uri="{FF2B5EF4-FFF2-40B4-BE49-F238E27FC236}">
                  <a16:creationId xmlns:a16="http://schemas.microsoft.com/office/drawing/2014/main" id="{EB05E0E6-8DE5-449F-B92B-38CE020BF3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5A6AF8B-7A85-4AB7-8305-001C69FAFD6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 name="Straight Connector 17">
                <a:extLst>
                  <a:ext uri="{FF2B5EF4-FFF2-40B4-BE49-F238E27FC236}">
                    <a16:creationId xmlns:a16="http://schemas.microsoft.com/office/drawing/2014/main" id="{C1E5E0CD-C8EF-4741-ADB0-196B2BDA84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3F22C5-6042-4720-B42B-57B67D07FA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4A619AA-5C5E-485C-A637-DB844D4576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217A0CA-EAAA-415C-886C-DE3918CA9B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E5C0A1-DF8B-46D3-A4A6-0BC5E84F68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DB08A-379C-426D-AAC2-1C3D6DC324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5ED02F8-D527-4ECD-B25D-7C737B0E81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45C3E9-1C38-4197-8F23-E1C54B7B00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A98670-1FEB-44BD-8F33-BA68BA3B80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C05A2E6-6095-4BBD-A7BF-CD269EF386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BEE80D-3DDD-4092-B235-958EBDDBAF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EF509A-19D5-4196-B027-A6B26AD52A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9B3C1A-6296-4B4A-829B-4A78F8BF39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1C9B4D-BE99-409E-A5EB-2F58FFC10E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9863E5-0368-4A3C-A977-306FE08AE5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CBBF6B-3798-4F18-BDA9-C6D5F97C30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FFB692-413A-4CE6-A462-0C4306417E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50E3350-1C5C-4B7F-A7C8-D2FC6B0274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069DB81-44D7-4348-90E5-5B5F253B3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F34B78-9ED7-445D-9E2E-641CF2DE56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E58818-717F-42AA-ABA3-030DB6D2EB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544C6B7-9877-4EDA-B169-94EE18F164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FC35AD-5598-4B97-968F-778AFC835A8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76DD974-5A70-4E69-9A01-2738FE55FC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06F0A81-E1FF-4FF8-A7CB-5AA0023E6C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FE3AC23-26C0-42DE-83F7-609E1A97A5F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E73B47-BF44-491C-8C03-1662B0B39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8CD3EB-439A-479C-A55C-E230135E5F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F8CF5D-E313-4A3C-AB85-65E8242727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20EAF0F-DE0F-4BCF-BC77-C0CB893A50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74CDA3D-3B1C-4403-92D7-8B0BF22758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8DB9EBA-FA7C-454E-95A2-D9C646B390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43CB40B-8089-4BD3-8E5F-F3EAFC25F5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8C9E2EB-DBBE-4860-A052-3D6C653656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B4462FC-F753-4DDF-AF55-56CF1C45AC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4187A2E-F386-4CE1-8E82-14E81704A1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584B90-DCE9-4A1F-8027-F622FC7433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C9978CA-58C3-4A80-B7A7-5959134E27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5892F3-AAAB-43C8-B14E-9C99E21F07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E2DF269-639E-46A8-8AD0-D5FEFC4353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BE15EF-878D-4855-8175-CD7595E8E5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A221730-D520-4233-8B68-65B51B1CD6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AF1ABD0-247F-4C6C-9FE0-E7C78E2967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5ECA1D9-3147-483B-9BE4-84C03E8A38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1EDE254-4D75-413B-A783-6EAE3482BC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32D9008-CC75-44A0-AB2D-040A2819F2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87061E-9ADA-488E-A9CE-F6D6075CA2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543C8FB-2345-4D4F-9DD5-5B5E2F7529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928EF7F-C9D2-4FF7-968B-AB0AA827B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93FDB05-86C5-49D9-A7AA-74F9DBCD39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4DE9B38-5845-4424-8B03-820F073493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9FB5EA-E865-4531-9803-0A8E0DAAF5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CDB9DF2-7C35-456C-809D-02246246A5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3F6D0A-92AC-4B8D-B4B3-AB199B502F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FB0C44F-8962-4F5C-97D4-2EB1EE5639D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1CFD3EA-DF90-47B1-8D55-8791CBB544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93392F0-568E-41F5-9B8C-77725759B6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45F0702-F164-4151-87CC-BDC1D7A54A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8743D70-8AFA-4E91-A2EF-794132871F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713367C-DDF7-4CCA-8CED-50FCD22842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77298F9-6D40-467F-9C09-BC5AE3FE91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0EEA3E3-BB78-45D4-BAFF-C518F5F7537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1798955-6FF3-423E-BB60-CD0B1D1804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78EDA70-8326-4092-B6EE-7AA5E729DE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B359338-483D-400B-97D0-D78FD767DB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C83602B-B1DD-4B40-8F56-85F3F17B58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03D5316-B177-4774-8FA4-6DB342951B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46A48B8-72F4-4A10-BD28-5034372F6B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FDC8A8E-ED0A-43B9-A63E-A2ABB78334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0EFC5D7-A723-46CC-A70F-9305E73F81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7582486-B463-4836-94D3-374428A77C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5810FAD-85A8-4B10-B8C7-B8F486C128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C1D8A25-AAC9-4F67-9E36-1F916AD9216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9CD1FF3-9A57-4AC0-B6A4-AF40B6F6906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876D95D-E8E9-4C4B-97F4-BFA6B8B1DD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3E386B8-4AB7-4522-8BFB-098A89FF631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8F168C9-990C-4F28-B573-6776F8DABD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3F1B77C-79FE-4D12-9EE5-39DFE99308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7" name="Group 96">
            <a:extLst>
              <a:ext uri="{FF2B5EF4-FFF2-40B4-BE49-F238E27FC236}">
                <a16:creationId xmlns:a16="http://schemas.microsoft.com/office/drawing/2014/main" id="{D282CB72-2CDB-42BC-A8ED-72831BCCDA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8" name="Freeform 17">
              <a:extLst>
                <a:ext uri="{FF2B5EF4-FFF2-40B4-BE49-F238E27FC236}">
                  <a16:creationId xmlns:a16="http://schemas.microsoft.com/office/drawing/2014/main" id="{6AE46DE4-215D-40F9-8FEE-251D0E353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B36A511B-6F39-4378-BFE0-85909D1F8C0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00" name="Straight Connector 99">
                <a:extLst>
                  <a:ext uri="{FF2B5EF4-FFF2-40B4-BE49-F238E27FC236}">
                    <a16:creationId xmlns:a16="http://schemas.microsoft.com/office/drawing/2014/main" id="{C4363B20-537C-4060-B84C-0597212F6C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9CF70A-424F-4E03-B267-FC1757B706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99FF88E-7E40-42AE-BF4B-9775C7CE04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2DE5F9B-DD17-4FB1-A4EE-7133EB2A65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35C0419-8339-4116-A4A9-C200E66692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9493C3D-700E-4D22-882C-6891612745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9F2605A-D03A-408D-BD09-2977D75690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1DF287-58DB-4C3D-9733-FDF7439899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853230B-D26C-4EB2-A2A0-62316B4572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4462623-FE75-4CD8-AF9B-22DE645890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438A4B8-39EA-46D8-8218-317E1FC8B0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A24B522-3D1F-4BA3-A954-6E53DEFAD8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95C6EDD-AA61-43F6-AC00-AF5F37AA2A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7C4D6C9-79C4-4F6C-88BD-E143E4EE67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412E279-820F-434F-9739-1EA3FACEE6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6D3E205-79C6-4C93-8DDB-A63D7C3512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1072693-5C4B-4CE5-A5AD-CFF9A859B4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871115B-BFCB-4C8F-AC06-E56654B446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5D1448B-DA87-400E-B9EB-F841E40FCA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DB02678-AFD8-4298-832C-1FAAC15E76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3448AB8-7DE3-4030-A07E-B6DAD7924E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EA76B4A-2ADA-46F0-BF22-FA5FD6AF67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7604E79-5CE5-4492-B068-BF3E6AA0FA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BCF3B64-C3BC-4B1D-AD14-A5316CFC0E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B0529B2-3997-448F-9B09-6164F77117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9CB6E0C-BBB7-4D3C-947D-C6AB56622D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51DC9A1-E549-47AA-8058-B43C08DDA1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D5DC895-4B0E-43F0-AEF8-63CF985EB5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128213C-AFBB-461D-AF47-FB6E94259F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F1CE852-FB44-4D3E-93E9-A2DB024CAD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C08A973-DDD5-4B20-A9D9-35D0F40BE2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EAA7EBB-2741-4198-9B4A-E33C7485A9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F04A650-3F5A-40D7-8B49-386FA8EB21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B73B1BC-20E0-4D78-8E73-BE8E84D7C3D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56CDDE9-95A3-46F5-9CBE-38B93DAC42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20E263-DEE1-4EF6-A99A-5CF2572C0B0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36E6B4B-6E9E-495C-B812-607D15F971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EA991A-5BBD-4A99-BFED-2F06A8C1E7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0234511-FFD7-4073-8E37-EDDF78658D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AB0903C-C4BA-4EE0-9C37-4035884439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FE78380-3995-4976-8CBC-E0D9D17E72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C79C12A-3B41-422A-9080-DC278B9283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9EAC6D6-1793-43CF-AD89-2C34BEBCA0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E5122D9-168D-42C8-A7B1-D15347817C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D15531C-A1FE-40E8-A595-516EECD14F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269AE19-E6E0-41F7-AD0E-84C55FC8FE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B3DFCCD-2308-4A84-9CCE-78DE111657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BF66770-F407-4C79-84B7-23B2F78A26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6BBE3F7-4F6E-4EDC-A055-C55FCF97D3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8CA2FA0-8608-4F60-886F-58C8955B39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57C750F-CD4B-436E-8E41-8452ECA908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C503172-0406-49D1-A974-0464F77DEA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97B3CD0-1E51-4EC2-8ED4-9B9BAD622F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6FAE85F-159C-4B60-8A08-A3ACDBD2D7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B3349D3-C2DA-45BE-9717-A776BC6B7E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81870DA-2192-46EB-B76E-EB1AAFA6D2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83A305A-F7F0-46D2-B0E6-E906A123BB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F4BB300-3986-4043-B060-27240D0CDC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5745E93-345E-432F-AD52-FCD5FF59F0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E2891DD-5BA2-4B74-9434-FD271E58D0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373AA69-CBF2-43B3-A665-D2C77305E2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6107AD0-2EFD-479C-8FA1-61DF7326C6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A9B72EB-A254-4582-BE69-9300E40BAD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506B7E6-DABF-4E81-941B-FE26029FE8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3DA953-47EE-4530-A284-E47FB9AF16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E9762B8-668D-4A3C-B600-57EA2C7440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3D041AC-6FF5-4DE6-9342-E5364FE680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FFF888A-DED6-4D8F-9D88-E039A4B875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3B474AA-3B97-4813-89DE-216F7E72A4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1988317-8AAE-4C96-8E2D-545E216AF7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41ACB58-E543-45BC-8106-729CAF7048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E33889B-CE49-4EBC-822C-BDCF171C99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A6C5E1C-8526-432D-8CF0-6FAECD651C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C272B23-69A2-4EE2-9C62-DDEBD1DB2B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8410610-AE50-4599-AB0D-6A20E889A4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CC4DA32-48D0-4DD7-A41B-1C5EB02570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E49FDE3-835E-40E6-B182-DA35A1F451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E4C2F0B-066A-4085-847C-EE3969244F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4" descr="Cubes connected with a red line">
            <a:extLst>
              <a:ext uri="{FF2B5EF4-FFF2-40B4-BE49-F238E27FC236}">
                <a16:creationId xmlns:a16="http://schemas.microsoft.com/office/drawing/2014/main" id="{E524D31F-3D38-4056-9D71-0FF61D668517}"/>
              </a:ext>
            </a:extLst>
          </p:cNvPr>
          <p:cNvPicPr>
            <a:picLocks noChangeAspect="1"/>
          </p:cNvPicPr>
          <p:nvPr/>
        </p:nvPicPr>
        <p:blipFill rotWithShape="1">
          <a:blip r:embed="rId5"/>
          <a:srcRect l="7653" r="-1"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10" name="TextBox 9">
            <a:extLst>
              <a:ext uri="{FF2B5EF4-FFF2-40B4-BE49-F238E27FC236}">
                <a16:creationId xmlns:a16="http://schemas.microsoft.com/office/drawing/2014/main" id="{3DEDBACE-F812-AA4F-BA9A-7ABD1121469F}"/>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jpralves.net/post/2018/03/12/graphene-opens-up-new-applications-for-microscale-resonators.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9266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472CA8-69C1-4C4C-99DA-E3B5A65608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4E62145-8A0A-453A-AAA6-52E1C6BB2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a:solidFill>
                  <a:srgbClr val="FFFFFF"/>
                </a:solidFill>
              </a:rPr>
              <a:t>Outline</a:t>
            </a:r>
          </a:p>
        </p:txBody>
      </p:sp>
      <p:graphicFrame>
        <p:nvGraphicFramePr>
          <p:cNvPr id="5" name="Content Placeholder 2">
            <a:extLst>
              <a:ext uri="{FF2B5EF4-FFF2-40B4-BE49-F238E27FC236}">
                <a16:creationId xmlns:a16="http://schemas.microsoft.com/office/drawing/2014/main" id="{1778D3EF-8E23-448F-86EB-8EF0A85031A2}"/>
              </a:ext>
            </a:extLst>
          </p:cNvPr>
          <p:cNvGraphicFramePr>
            <a:graphicFrameLocks noGrp="1"/>
          </p:cNvGraphicFramePr>
          <p:nvPr>
            <p:ph idx="1"/>
            <p:extLst>
              <p:ext uri="{D42A27DB-BD31-4B8C-83A1-F6EECF244321}">
                <p14:modId xmlns:p14="http://schemas.microsoft.com/office/powerpoint/2010/main" val="3629538994"/>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038823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BDA1A795-9F3B-4412-B88B-45CFD41624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D2119176-D999-4429-8EE2-965C05B03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6" name="Picture 12">
            <a:extLst>
              <a:ext uri="{FF2B5EF4-FFF2-40B4-BE49-F238E27FC236}">
                <a16:creationId xmlns:a16="http://schemas.microsoft.com/office/drawing/2014/main" id="{804918B7-0D16-48A2-8B49-9948EC9BD31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18457" y="531278"/>
            <a:ext cx="3211517" cy="5292579"/>
          </a:xfrm>
        </p:spPr>
        <p:txBody>
          <a:bodyPr>
            <a:normAutofit/>
          </a:bodyPr>
          <a:lstStyle/>
          <a:p>
            <a:r>
              <a:rPr lang="en-US">
                <a:solidFill>
                  <a:srgbClr val="FFFFFF"/>
                </a:solidFill>
              </a:rPr>
              <a:t>Introduction</a:t>
            </a:r>
          </a:p>
        </p:txBody>
      </p:sp>
      <p:sp useBgFill="1">
        <p:nvSpPr>
          <p:cNvPr id="27" name="Freeform: Shape 14">
            <a:extLst>
              <a:ext uri="{FF2B5EF4-FFF2-40B4-BE49-F238E27FC236}">
                <a16:creationId xmlns:a16="http://schemas.microsoft.com/office/drawing/2014/main" id="{F72123AE-04D3-447B-AB03-A6913AB382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F6035CE9-7145-49FB-87B9-0A27B1C3BDEE}"/>
              </a:ext>
            </a:extLst>
          </p:cNvPr>
          <p:cNvGraphicFramePr>
            <a:graphicFrameLocks noGrp="1"/>
          </p:cNvGraphicFramePr>
          <p:nvPr>
            <p:ph idx="1"/>
            <p:extLst>
              <p:ext uri="{D42A27DB-BD31-4B8C-83A1-F6EECF244321}">
                <p14:modId xmlns:p14="http://schemas.microsoft.com/office/powerpoint/2010/main" val="3880744095"/>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08336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322CD25-774C-445A-BB73-E7CA305DBE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Circuit board background">
            <a:extLst>
              <a:ext uri="{FF2B5EF4-FFF2-40B4-BE49-F238E27FC236}">
                <a16:creationId xmlns:a16="http://schemas.microsoft.com/office/drawing/2014/main" id="{ADE683CA-651C-4AFE-8C38-E754169A09E9}"/>
              </a:ext>
            </a:extLst>
          </p:cNvPr>
          <p:cNvPicPr>
            <a:picLocks noChangeAspect="1"/>
          </p:cNvPicPr>
          <p:nvPr/>
        </p:nvPicPr>
        <p:blipFill rotWithShape="1">
          <a:blip r:embed="rId3">
            <a:alphaModFix amt="20000"/>
          </a:blip>
          <a:srcRect t="1057" b="14357"/>
          <a:stretch/>
        </p:blipFill>
        <p:spPr>
          <a:xfrm>
            <a:off x="20" y="10"/>
            <a:ext cx="12191980" cy="6857990"/>
          </a:xfrm>
          <a:prstGeom prst="rect">
            <a:avLst/>
          </a:prstGeom>
        </p:spPr>
      </p:pic>
      <p:pic>
        <p:nvPicPr>
          <p:cNvPr id="19" name="Picture 10">
            <a:extLst>
              <a:ext uri="{FF2B5EF4-FFF2-40B4-BE49-F238E27FC236}">
                <a16:creationId xmlns:a16="http://schemas.microsoft.com/office/drawing/2014/main" id="{0CE22D27-F39E-4E29-B074-E0E3F1C8F8E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p:spPr>
        <p:txBody>
          <a:bodyPr>
            <a:normAutofit/>
          </a:bodyPr>
          <a:lstStyle/>
          <a:p>
            <a:r>
              <a:rPr lang="en-US"/>
              <a:t>MEMS SYSTEM</a:t>
            </a:r>
          </a:p>
        </p:txBody>
      </p:sp>
      <p:sp>
        <p:nvSpPr>
          <p:cNvPr id="3" name="Content Placeholder 2"/>
          <p:cNvSpPr>
            <a:spLocks noGrp="1"/>
          </p:cNvSpPr>
          <p:nvPr>
            <p:ph idx="1"/>
          </p:nvPr>
        </p:nvSpPr>
        <p:spPr>
          <a:xfrm>
            <a:off x="685801" y="1724297"/>
            <a:ext cx="10131425" cy="5029200"/>
          </a:xfrm>
        </p:spPr>
        <p:txBody>
          <a:bodyPr>
            <a:normAutofit fontScale="92500" lnSpcReduction="20000"/>
          </a:bodyPr>
          <a:lstStyle/>
          <a:p>
            <a:pPr fontAlgn="base"/>
            <a:r>
              <a:rPr lang="en-US" sz="2800" dirty="0"/>
              <a:t>MEMs System is a system of miniaturizing devices and structures using microfabrication technique</a:t>
            </a:r>
          </a:p>
          <a:p>
            <a:pPr fontAlgn="base"/>
            <a:r>
              <a:rPr lang="en-US" sz="2800" dirty="0"/>
              <a:t> It is a system of </a:t>
            </a:r>
          </a:p>
          <a:p>
            <a:pPr lvl="1" fontAlgn="base"/>
            <a:r>
              <a:rPr lang="en-US" sz="2800" dirty="0"/>
              <a:t>Micro sensors: that senses the environment and converts the environment variable into an electrical circuit </a:t>
            </a:r>
          </a:p>
          <a:p>
            <a:pPr lvl="1" fontAlgn="base"/>
            <a:r>
              <a:rPr lang="en-US" sz="2800" dirty="0"/>
              <a:t> Micro actuators: is what works to produce a change in the environment</a:t>
            </a:r>
          </a:p>
          <a:p>
            <a:pPr lvl="1" fontAlgn="base"/>
            <a:r>
              <a:rPr lang="en-US" sz="2800" dirty="0"/>
              <a:t> And other microstructures fabricated together on a common silicon substrate. </a:t>
            </a:r>
          </a:p>
          <a:p>
            <a:pPr fontAlgn="base"/>
            <a:r>
              <a:rPr lang="en-US" sz="2800" dirty="0"/>
              <a:t>Fabrication of MEMs device involves the basic IC fabrication methods along with the micromachining process involving the selective removal of silicon or the addition of other structural layers</a:t>
            </a:r>
          </a:p>
          <a:p>
            <a:pPr marL="0" indent="0" fontAlgn="base">
              <a:buNone/>
            </a:pPr>
            <a:endParaRPr lang="en-US" dirty="0"/>
          </a:p>
        </p:txBody>
      </p:sp>
    </p:spTree>
    <p:extLst>
      <p:ext uri="{BB962C8B-B14F-4D97-AF65-F5344CB8AC3E}">
        <p14:creationId xmlns:p14="http://schemas.microsoft.com/office/powerpoint/2010/main" val="396498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4681873" cy="1456267"/>
          </a:xfrm>
        </p:spPr>
        <p:txBody>
          <a:bodyPr>
            <a:normAutofit/>
          </a:bodyPr>
          <a:lstStyle/>
          <a:p>
            <a:pPr fontAlgn="base"/>
            <a:r>
              <a:rPr lang="en-US" b="1"/>
              <a:t>Steps to Fabrication of MEMs</a:t>
            </a:r>
            <a:endParaRPr lang="en-US"/>
          </a:p>
        </p:txBody>
      </p:sp>
      <p:sp>
        <p:nvSpPr>
          <p:cNvPr id="3" name="Content Placeholder 2"/>
          <p:cNvSpPr>
            <a:spLocks noGrp="1"/>
          </p:cNvSpPr>
          <p:nvPr>
            <p:ph idx="1"/>
          </p:nvPr>
        </p:nvSpPr>
        <p:spPr>
          <a:xfrm>
            <a:off x="685801" y="2142067"/>
            <a:ext cx="4681873" cy="3649133"/>
          </a:xfrm>
        </p:spPr>
        <p:txBody>
          <a:bodyPr>
            <a:normAutofit/>
          </a:bodyPr>
          <a:lstStyle/>
          <a:p>
            <a:r>
              <a:rPr lang="en-US" dirty="0"/>
              <a:t>Steps of MEMs Fabrication using</a:t>
            </a:r>
          </a:p>
          <a:p>
            <a:pPr lvl="1"/>
            <a:r>
              <a:rPr lang="en-US" dirty="0"/>
              <a:t>Bulk Micromachining	</a:t>
            </a:r>
          </a:p>
          <a:p>
            <a:pPr lvl="1" fontAlgn="base"/>
            <a:r>
              <a:rPr lang="en-US" dirty="0"/>
              <a:t>Surface Micromachining</a:t>
            </a:r>
          </a:p>
          <a:p>
            <a:pPr lvl="1" fontAlgn="base"/>
            <a:r>
              <a:rPr lang="en-US" dirty="0"/>
              <a:t>LIGA Technique</a:t>
            </a:r>
            <a:br>
              <a:rPr lang="en-US" dirty="0"/>
            </a:br>
            <a:endParaRPr lang="en-US" dirty="0"/>
          </a:p>
          <a:p>
            <a:endParaRPr lang="en-US" dirty="0"/>
          </a:p>
        </p:txBody>
      </p:sp>
      <p:grpSp>
        <p:nvGrpSpPr>
          <p:cNvPr id="354" name="Group 353">
            <a:extLst>
              <a:ext uri="{FF2B5EF4-FFF2-40B4-BE49-F238E27FC236}">
                <a16:creationId xmlns:a16="http://schemas.microsoft.com/office/drawing/2014/main" id="{296AB558-6820-4393-8351-D146CED5931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355" name="Freeform 98">
              <a:extLst>
                <a:ext uri="{FF2B5EF4-FFF2-40B4-BE49-F238E27FC236}">
                  <a16:creationId xmlns:a16="http://schemas.microsoft.com/office/drawing/2014/main" id="{3BB6C7B8-71D2-4A0C-AA4B-4660B12EF0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6" name="Group 355">
              <a:extLst>
                <a:ext uri="{FF2B5EF4-FFF2-40B4-BE49-F238E27FC236}">
                  <a16:creationId xmlns:a16="http://schemas.microsoft.com/office/drawing/2014/main" id="{0D7DAFF2-3B01-43E7-920E-2681B3B7891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357" name="Straight Connector 356">
                <a:extLst>
                  <a:ext uri="{FF2B5EF4-FFF2-40B4-BE49-F238E27FC236}">
                    <a16:creationId xmlns:a16="http://schemas.microsoft.com/office/drawing/2014/main" id="{4411BB0A-182E-400C-8F0F-41AD321D87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512ED0C9-3391-481F-9C41-937609C7E6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2DE31E99-6B9F-4EDE-B279-DCF453C59D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6DC24324-9489-4AA7-8AC6-B764E8DD6C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B5F2CA3-EA07-4FE2-8006-D372D1689D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67388436-1DE3-4816-86C7-A909455BC3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59D49CB7-68B8-470E-9908-3D8A55CD63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E7175C32-4FAA-4D14-A9AF-188340105A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F06A35E7-6063-4692-9DC7-34F1D5C7E1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D36FB86A-5E01-4151-8180-C2BF40BB89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EEE418E2-0DDB-4812-B8D0-F7CCC3588C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5A763F8-AD94-410B-9DB8-DA239EF887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CEDF61C9-6A5E-47D1-B3A4-5D8498500F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D46C1DA-4CF0-468B-9035-D5281414A0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00472BAD-1BB4-4949-80F2-CBE7D35891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C0E4D4D6-32F4-466A-AA67-962DCCE128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54D7AED5-C4BD-4812-BE57-E555991E79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908D5DFE-BEFF-48D0-9059-7B39B28928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89F09472-45FD-4500-AD4C-ED4B7F2149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2475E566-1063-4BC9-A8A7-3EF19FD1A0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D6608BB7-DC6B-4438-93F8-E1AD00F52C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F57AFA0-C915-4172-A882-2572C9B0D1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CD2A517-5A3C-411A-BC74-098185C902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6360B6E9-659E-4499-9BAC-FA911901EA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43FD9F44-B359-4C54-81A2-27B514C861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5ABAE129-3684-42EA-8802-0ED27D9029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D27A994F-DB6F-4C7B-9A21-3A4590617B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90E7E72A-ED44-4B56-A62B-A499CC5C3F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BEAD6D43-475E-4DB1-82ED-BC0EC98831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356F1FDA-CCD4-4C5B-8207-341F7CB583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E53F1E8-A8B0-4081-B2E2-6F880C8D93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3C8BEB7E-979A-4EBA-BFF2-C59977D147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C2DEA092-95BA-4125-89E2-AC72D20E42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FFE04826-13E3-41F5-A9CB-E68DF97AFB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28600F95-EBFD-4ABB-BCC6-67E86CC3CB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A30881C0-2C84-464D-BB0E-1A00A21BB1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AA447DD1-CA75-40C0-8725-976E89E415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0C3D31C6-F59F-43FE-91E5-3C0F007542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FF106C2C-D24A-4A18-9284-1819D6CE33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04EDD730-5ED5-4B0E-9895-4FA2604C09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46418A5E-C85F-4553-B855-8E3EAB6690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0370C29C-60DE-4A70-992B-1BEA7ADC79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258FD85A-3E3D-4F96-A60E-D42A0508C9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B3AFA5D0-F00C-45CD-9B6E-AD987A8EBE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A206F909-361F-406C-B4D9-FCF9491562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FFA78C1D-3E7E-44DC-B984-B2F6288334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C9C86F9E-537C-4E6A-B691-9EF6E4A13E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BA7EC656-068C-49A7-912B-C827FF710D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E1E97E30-52EB-404E-A1A7-75B9F63D40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868623CD-27FC-485E-ADA1-82B99C5236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EAB0C8A6-36CD-4F4B-9C52-B1CB133146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4B8F81FE-A75B-413D-B482-A50B577092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9E7058D6-3F74-4FB5-9C33-17A6F6C108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C5801B5A-94A3-48FA-AEFA-D99633F182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9235C705-87E4-40FD-A17E-7A4705808B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F21E6DFE-B524-4323-8589-F7178B140C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2BB38A77-F29E-4131-8C49-97996421B1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6D5544BA-AEA8-41FF-BFE8-8E2260B519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1EC8CCA6-A652-4A17-8481-1759D7EFB8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5FAFBF91-B2E0-4612-A885-D8DDEC0F53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C33A4C5A-5138-4419-87EC-CDF311FF94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7B0E4D90-40B8-44A4-98F7-02A0BF789E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A0532048-9E39-4C28-85FD-CDDF379ABA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FE87C64F-4F57-42A5-A70A-D81B3E38C5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37153E56-8344-4705-945F-3DF454D97A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54DBA4E9-E1FF-48CD-BA94-65E3B26B95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AD6C27D1-853D-43B7-8284-1DCDF6FD1D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822E5A0E-5D20-4E0A-97A5-C330D5C13B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1ECB0431-20B5-444C-8D34-2C5995F0A80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3D1CAE4A-5B37-4683-B581-63FD900F03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0E91BCE8-F8AB-4BF4-85FD-160BBD891B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82470ACA-9EA1-439F-B86C-1EF58DCD26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F8457810-9271-4DC4-9440-EE8B7422E8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79445DD6-96BB-4866-B14B-89ADCF4D1F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F173E259-3912-4CB9-895B-E4E46031479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69ACFD00-F15A-45FD-8D4D-1CFD6FCC45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2076C322-EB94-438E-B650-F5CAA8520F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81D6DE4D-53C1-46A3-8386-C74D901733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436" name="Group 435">
            <a:extLst>
              <a:ext uri="{FF2B5EF4-FFF2-40B4-BE49-F238E27FC236}">
                <a16:creationId xmlns:a16="http://schemas.microsoft.com/office/drawing/2014/main" id="{90D14714-92A0-4EC3-A5C0-BC42BAD9DF0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437" name="Freeform 17">
              <a:extLst>
                <a:ext uri="{FF2B5EF4-FFF2-40B4-BE49-F238E27FC236}">
                  <a16:creationId xmlns:a16="http://schemas.microsoft.com/office/drawing/2014/main" id="{04AB39E2-A6FE-4167-BB42-0D98043862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8" name="Group 437">
              <a:extLst>
                <a:ext uri="{FF2B5EF4-FFF2-40B4-BE49-F238E27FC236}">
                  <a16:creationId xmlns:a16="http://schemas.microsoft.com/office/drawing/2014/main" id="{C968CCD5-4F8D-431B-905B-678DB6C06C2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439" name="Straight Connector 438">
                <a:extLst>
                  <a:ext uri="{FF2B5EF4-FFF2-40B4-BE49-F238E27FC236}">
                    <a16:creationId xmlns:a16="http://schemas.microsoft.com/office/drawing/2014/main" id="{B61A9769-89A3-4F57-BD77-B78AD4C65B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FF8A49D5-EE85-414D-8CAB-B998258F74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F6BC485C-A241-40EB-A64C-0118F0B925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FDEE19BF-D408-4E7F-999E-0EED5038A9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E1549451-CE1D-48A4-8A6C-25C7CD8294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DFBBBD4B-1197-464C-834D-C4634FEF08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B05E6323-B5D8-47BD-9731-0388A8849E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4961B42A-826D-433A-BE00-AEAAF5FDFE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5BCC3406-D101-411F-8395-2B9DAEB6F9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DC7F9B3D-CFD1-4D09-A7B4-4FBDDA5035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98AAC172-E054-4FD3-9E4D-6D0589C8BD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E34F835D-CD70-4D09-BC3E-4D3CF877ED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9F210A76-D1B2-49DA-BA47-647E9BA730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A087BB5D-ADC8-4828-BF63-6548CDC10D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3D9B3BF2-9407-467F-B860-175FCA651B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898B403E-071A-425A-B30E-4F007596F9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1B49081C-9181-4F39-851D-1846454E8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F0EAF722-E2EB-402A-B6EE-FA888E6BF3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3C469307-160F-4E72-9DDA-94913B0AC4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0FD3665A-9DC2-41A5-8DE1-B1DE7F3C5B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84C11022-5DC2-411A-BD37-ADDB80A8BE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B0433207-E48C-4E63-A809-3D49939FE5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F5C04AE4-918B-4244-B749-1A9568DC25C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4A63FE90-CE01-475D-B8FF-1373AE9F67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D4BC6A42-A26E-4D46-B8FC-8582BC26C5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F2E72B3B-ADD5-468D-ABC8-6042E68043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D23A489F-B51C-42C7-9A6E-8CF4CED394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191CEF4A-AC19-4987-B67F-5AA90722AD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AD672943-A45B-4B7E-8C61-556142F500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8CC090CF-C3F3-4706-832E-1A7E728E0F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4F5438BC-7A93-477E-A255-E05818809F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3D923A8A-13EF-4605-85B4-332BD91B81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98095D10-07A9-4BD4-9863-A5C0CD22A9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A4F31380-F835-416A-891E-7B99F9FD02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3A0E2660-D259-4AB8-85BF-7F9A6964AE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50D88B9C-A8D2-491E-AA7C-DC225455FC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15F2686F-3A89-4142-A3DD-971C8E54D8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605E1A16-FDD1-4C30-826A-963D998346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D063AEBE-6736-4703-995E-D2896B0506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34A1009A-3C54-41E6-9F28-E2ED37A403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E8793056-8865-434B-B1C8-672340F50C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89F92C39-6639-4F51-A13B-111A4FCE98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4E978538-F8FB-4934-BD49-6369F38922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31937AAE-EC45-4245-B83E-AB4DA39E2C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78D7DB86-EBBF-4A47-9B47-A66810DA74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FC03F4E8-EA02-49A7-B9C2-A4F40051EA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38A08EF9-AF48-4370-B5F8-D873C6F99A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5FC8AE1C-F840-4AF6-BD52-2DE2F6C180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826D7CAC-83CF-4C25-B02A-D891C89EF8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6C97E13D-91D8-4ADA-AE54-D257E8C2E7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05D6A08A-DF61-46E5-9D94-695AEEB64F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E7E43AD0-130C-4A38-91D9-C6FD642137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4186DB9D-DD35-462E-BCBC-B531D28C3C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DB86C939-0D69-4A30-8E8F-94F55D4391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FCB94A96-B4CD-4B00-87F6-594FBD5D6E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3ABE9C7C-A7B4-4CF3-9E76-D3DAE605A4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75C7F186-DA43-4B8C-8FD9-67C7414DE5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0BE4D77F-8746-4ACB-A7A5-7CAF6832C5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E754164F-5EB2-4198-A060-28EDC4B991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488D9E88-E5B1-4DAA-9848-ADE4C7E4C9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EDB891AA-7712-4C9D-9FD6-3482C40B22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BCBC444D-DDF7-4C49-B125-AA751471E3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CF400031-C866-4BAD-A0A1-320C0274DC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E8035FD4-9AB1-42D8-8498-BBD28B1726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4A5C1DE0-12B7-4C5A-9D9C-6FC93A1E60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4898E95A-5B98-4321-A9EB-EFE7D89691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090D611D-6AC9-40F4-BFF7-4D3F05A7108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06F45854-8186-46A5-BCCC-E79A5A0AEA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18938E58-6A8D-4F0C-A151-34465D29B1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98721684-DA34-4422-9257-F1620BE0DC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7A5E956A-C9E6-4F1D-B42E-3EE9932C07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4FBD2FF6-FF01-4FE6-BE48-88B54C3692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F65905E4-7876-4DAE-8AF2-B96491A25F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E6584947-25EE-4166-BDC0-AC66A2550E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31017872-CAAC-4B51-979C-FAA10585FF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E10B3488-8908-4786-94FD-E07C7E4011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499B6CFA-8F0F-499B-867A-660A8786C4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7155F4BF-BF6B-44A0-9006-4F070EE7FD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518" name="Group 517">
            <a:extLst>
              <a:ext uri="{FF2B5EF4-FFF2-40B4-BE49-F238E27FC236}">
                <a16:creationId xmlns:a16="http://schemas.microsoft.com/office/drawing/2014/main" id="{96F5C9A9-F3EA-40D8-B5BB-727D5FF20F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5520984" y="3122486"/>
            <a:ext cx="2928062" cy="2544637"/>
            <a:chOff x="5281603" y="104899"/>
            <a:chExt cx="6910397" cy="6005491"/>
          </a:xfrm>
        </p:grpSpPr>
        <p:sp>
          <p:nvSpPr>
            <p:cNvPr id="519" name="Freeform 183">
              <a:extLst>
                <a:ext uri="{FF2B5EF4-FFF2-40B4-BE49-F238E27FC236}">
                  <a16:creationId xmlns:a16="http://schemas.microsoft.com/office/drawing/2014/main" id="{509D5BE6-D95F-45AA-A516-435C592C07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0" name="Group 519">
              <a:extLst>
                <a:ext uri="{FF2B5EF4-FFF2-40B4-BE49-F238E27FC236}">
                  <a16:creationId xmlns:a16="http://schemas.microsoft.com/office/drawing/2014/main" id="{0EF96EF2-DF02-4772-80F9-F22211D7C9CE}"/>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521" name="Straight Connector 520">
                <a:extLst>
                  <a:ext uri="{FF2B5EF4-FFF2-40B4-BE49-F238E27FC236}">
                    <a16:creationId xmlns:a16="http://schemas.microsoft.com/office/drawing/2014/main" id="{42945B0C-C8AB-45D3-8E5C-A9C9B69AF5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1D1D2614-04F3-4A4B-BD46-8FAC28826C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2F7A905A-0B8E-442E-9626-8BAE8790FF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EB4AD361-941A-4CF3-ADEF-AB3B925B6E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AC8D0A1A-1D28-4048-91FA-6AE63C7929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BD36F5AF-FCD7-412D-B2E6-04555EC905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FFEEC71D-9062-4BD5-BEA3-AFA22EE2CC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6B25B288-96DD-44D8-BA56-85B4CA11FA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28EDDE80-AB27-415E-AA69-0F4C117CE3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01853BBC-801B-45F3-9E34-908D963154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3A8DAAFE-044A-45E8-94F3-72DA266B10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A835A2F6-5465-4B98-B15F-3CDF119F45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6B53D350-C6F9-4085-834C-4641EAC0AB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C3E21A81-96D1-4E4E-97E8-E4A62526D3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DF82CCC1-C129-4F35-9F1B-6729BD54F4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895F0501-D32A-4097-B83A-E9168BC87F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B90B0F05-8DC4-4E1F-A5D1-592347F84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6C312742-1C7F-4EF5-9A87-43B5625D2A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5417F241-A1A4-46E6-9FB1-7DD4192D2CC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5A822BE5-578C-4CFD-98BF-E1EC654B62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9F53E898-4AE5-4921-88A8-901216731E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F879010F-D8D2-46CD-B168-5BF73BD5A6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72420661-FDB6-4C66-A26F-F787F7D0B7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B28C8B58-B1C3-4026-8332-6A47DB58B0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3E21D0DF-ED54-4839-92AF-09C791EA16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25981F54-3ADA-4F50-966B-498B78354B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F7BF9627-4782-447F-95DB-FF697E1CAA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98555177-D0F0-40CE-B085-A5E2A5CD25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4AA34001-F726-487C-A301-B6A6C17A41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49304565-3E0B-4466-81B4-6DB5F7D4BD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1F60607E-23D3-48E8-A010-4DCFC8ABB88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DBBACE65-83B8-4488-ADF0-487D3E02DD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DE4CC146-430F-43E9-81DF-0FC788098B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51A1BB25-2D73-488B-9C46-50E32E9C1D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93C80257-579C-463C-BE28-C3B411B523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F802DB85-79D5-4E3B-9CAB-03126759B2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1CA67E5F-B507-41EF-9659-8D0127F196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9EDFEDCA-9084-4873-B06C-FE731DABA3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89953BB3-C761-4F5A-98F3-5D3016E43A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5247494A-C9C2-426E-B225-F2093FDC98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27E9FB41-CF8D-414B-801B-86A036BC5A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C3A5A900-9CFB-41E7-92C9-81FE46FE07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930C9D19-3DC0-46E9-A7AB-B70592AE58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CD12F0D6-BFAE-4C33-A2C1-C2B3A6CC59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22D1D6F9-5B9E-4DFA-937E-3A9D383EC4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8A74D52C-870D-4995-8DE3-EA6A2B34B77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C37F29CE-E4C7-4672-880B-7AB3D33427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B8546EF7-B947-4675-8233-44CB713A34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E1D93A0F-4270-4A85-8354-3B48FDC9ED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9542AB86-1006-4F33-956A-FBBA11F795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7A54B231-5A77-49FD-A351-02019FCE58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E645EC25-B047-4853-BEB8-57FC776491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54DCDDF4-A2ED-47D1-BE7F-B35A66F4E2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726B9674-4476-4024-9E51-D6B276D63E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1AF2D10B-5DA4-46E8-8E45-A4FA886818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2488C788-2EA9-4B33-BF5A-18ADC33EE4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D826F46C-E9F0-4C91-9D3E-2767B8A470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D365DB03-9930-4161-B009-CED822DF9F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03AE038C-6ADC-444D-9AF6-C061946789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C909EE48-02F3-4909-BD5F-D32B66227C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30933263-02EE-4876-B582-B00D31F092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90362EF5-C42D-459F-B11C-2B97E24E8A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EBA36484-A98E-4570-BBED-3AFC52CA08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34C11CCD-B043-41A3-8B97-0308359231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8AB821EA-AD81-4BA6-9BB7-359BD8C2AA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E84744AF-12DF-4948-B2F9-69373B334B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4D9827B9-C5DE-4726-8B91-15AB022DDE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30B2D3C2-F2D4-4912-9250-2D3E040535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9B1258BF-0B2F-4D81-81E1-003AEBA110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4C041410-96E0-4A95-ABBC-56E2DF30E1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F523D6A5-8A28-4B5E-B017-D0172F2759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42C59CBF-0AC7-47CD-BCAF-F0C10FD40C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248112E7-7790-4213-9F6A-A71F58E191C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0AEB4190-3008-4A64-B128-E088420DA0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156397A6-3145-450C-BC35-2520D824F4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6FB6A855-B3DD-4596-945C-0C554F7653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1764AA8B-E68F-418F-8B1F-4C4C105411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767B5663-CBD7-4B0F-B4FE-AA318ACE1F8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11" name="Picture 10" descr="A picture containing text, table&#10;&#10;Description automatically generated">
            <a:extLst>
              <a:ext uri="{FF2B5EF4-FFF2-40B4-BE49-F238E27FC236}">
                <a16:creationId xmlns:a16="http://schemas.microsoft.com/office/drawing/2014/main" id="{8BBFF836-1E47-D14B-AD19-064383B435FC}"/>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20216" r="-4" b="13781"/>
          <a:stretch/>
        </p:blipFill>
        <p:spPr>
          <a:xfrm>
            <a:off x="5959325" y="2806240"/>
            <a:ext cx="2902538" cy="2902537"/>
          </a:xfrm>
          <a:custGeom>
            <a:avLst/>
            <a:gdLst/>
            <a:ahLst/>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5" name="Picture 4" descr="A picture containing text, electronics&#10;&#10;Description automatically generated">
            <a:extLst>
              <a:ext uri="{FF2B5EF4-FFF2-40B4-BE49-F238E27FC236}">
                <a16:creationId xmlns:a16="http://schemas.microsoft.com/office/drawing/2014/main" id="{DCE21EC4-5B85-7046-8667-B9EDD4369DBF}"/>
              </a:ext>
            </a:extLst>
          </p:cNvPr>
          <p:cNvPicPr>
            <a:picLocks noChangeAspect="1"/>
          </p:cNvPicPr>
          <p:nvPr/>
        </p:nvPicPr>
        <p:blipFill rotWithShape="1">
          <a:blip r:embed="rId5">
            <a:extLst>
              <a:ext uri="{837473B0-CC2E-450A-ABE3-18F120FF3D39}">
                <a1611:picAttrSrcUrl xmlns:a1611="http://schemas.microsoft.com/office/drawing/2016/11/main" xmlns="" r:id="rId6"/>
              </a:ext>
            </a:extLst>
          </a:blip>
          <a:srcRect l="16348"/>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20" name="Picture 19" descr="Diagram, engineering drawing&#10;&#10;Description automatically generated">
            <a:extLst>
              <a:ext uri="{FF2B5EF4-FFF2-40B4-BE49-F238E27FC236}">
                <a16:creationId xmlns:a16="http://schemas.microsoft.com/office/drawing/2014/main" id="{7C569411-2737-344E-A7C7-56187DB47BDF}"/>
              </a:ext>
            </a:extLst>
          </p:cNvPr>
          <p:cNvPicPr>
            <a:picLocks noChangeAspect="1"/>
          </p:cNvPicPr>
          <p:nvPr/>
        </p:nvPicPr>
        <p:blipFill rotWithShape="1">
          <a:blip r:embed="rId7">
            <a:extLst>
              <a:ext uri="{837473B0-CC2E-450A-ABE3-18F120FF3D39}">
                <a1611:picAttrSrcUrl xmlns:a1611="http://schemas.microsoft.com/office/drawing/2016/11/main" xmlns="" r:id="rId8"/>
              </a:ext>
            </a:extLst>
          </a:blip>
          <a:srcRect l="28949" r="28811"/>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
        <p:nvSpPr>
          <p:cNvPr id="6" name="TextBox 5">
            <a:extLst>
              <a:ext uri="{FF2B5EF4-FFF2-40B4-BE49-F238E27FC236}">
                <a16:creationId xmlns:a16="http://schemas.microsoft.com/office/drawing/2014/main" id="{12C28EF9-0ECB-5D4E-887E-8F91A3B8218A}"/>
              </a:ext>
            </a:extLst>
          </p:cNvPr>
          <p:cNvSpPr txBox="1"/>
          <p:nvPr/>
        </p:nvSpPr>
        <p:spPr>
          <a:xfrm>
            <a:off x="7432167"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en.wikipedia.org/wiki/Microfabrication">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12" name="TextBox 11">
            <a:extLst>
              <a:ext uri="{FF2B5EF4-FFF2-40B4-BE49-F238E27FC236}">
                <a16:creationId xmlns:a16="http://schemas.microsoft.com/office/drawing/2014/main" id="{53744EE4-BD98-8843-9598-5FBBA2661158}"/>
              </a:ext>
            </a:extLst>
          </p:cNvPr>
          <p:cNvSpPr txBox="1"/>
          <p:nvPr/>
        </p:nvSpPr>
        <p:spPr>
          <a:xfrm>
            <a:off x="9751909" y="6870700"/>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nature.com/articles/lsa2015127">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
        <p:nvSpPr>
          <p:cNvPr id="21" name="TextBox 20">
            <a:extLst>
              <a:ext uri="{FF2B5EF4-FFF2-40B4-BE49-F238E27FC236}">
                <a16:creationId xmlns:a16="http://schemas.microsoft.com/office/drawing/2014/main" id="{C9DB0ADE-42F0-AC48-BF9F-53AC310BA0B2}"/>
              </a:ext>
            </a:extLst>
          </p:cNvPr>
          <p:cNvSpPr txBox="1"/>
          <p:nvPr/>
        </p:nvSpPr>
        <p:spPr>
          <a:xfrm>
            <a:off x="5232651" y="6870700"/>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www.scielo.org.co/scielo.php?script=sci_arttext&amp;pid=S0123-77992017000200010">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3.0/">
                  <a:extLst>
                    <a:ext uri="{A12FA001-AC4F-418D-AE19-62706E023703}">
                      <ahyp:hlinkClr xmlns:ahyp="http://schemas.microsoft.com/office/drawing/2018/hyperlinkcolor" xmlns="" val="tx"/>
                    </a:ext>
                  </a:extLst>
                </a:hlinkClick>
              </a:rPr>
              <a:t>CC BY</a:t>
            </a:r>
            <a:endParaRPr lang="en-US" sz="700">
              <a:solidFill>
                <a:srgbClr val="FFFFFF"/>
              </a:solidFill>
            </a:endParaRPr>
          </a:p>
        </p:txBody>
      </p:sp>
    </p:spTree>
    <p:extLst>
      <p:ext uri="{BB962C8B-B14F-4D97-AF65-F5344CB8AC3E}">
        <p14:creationId xmlns:p14="http://schemas.microsoft.com/office/powerpoint/2010/main" val="121344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9155B9-6320-4AB5-A815-8A2754562B9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6" name="Rectangle 12">
            <a:extLst>
              <a:ext uri="{FF2B5EF4-FFF2-40B4-BE49-F238E27FC236}">
                <a16:creationId xmlns:a16="http://schemas.microsoft.com/office/drawing/2014/main" id="{5322CD25-774C-445A-BB73-E7CA305DBE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CE22D27-F39E-4E29-B074-E0E3F1C8F8E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p:spPr>
        <p:txBody>
          <a:bodyPr vert="horz" lIns="91440" tIns="45720" rIns="91440" bIns="45720" rtlCol="0" anchor="ctr">
            <a:normAutofit/>
          </a:bodyPr>
          <a:lstStyle/>
          <a:p>
            <a:r>
              <a:rPr lang="en-US" b="1" dirty="0"/>
              <a:t>Steps to Fabrication of MEMs using </a:t>
            </a:r>
            <a:r>
              <a:rPr lang="en-US" dirty="0"/>
              <a:t>Bulk Micromachining</a:t>
            </a:r>
          </a:p>
        </p:txBody>
      </p:sp>
      <p:graphicFrame>
        <p:nvGraphicFramePr>
          <p:cNvPr id="18" name="Content Placeholder 2">
            <a:extLst>
              <a:ext uri="{FF2B5EF4-FFF2-40B4-BE49-F238E27FC236}">
                <a16:creationId xmlns:a16="http://schemas.microsoft.com/office/drawing/2014/main" id="{18977C35-277C-4F73-BE4F-E5C8F0AE73C2}"/>
              </a:ext>
            </a:extLst>
          </p:cNvPr>
          <p:cNvGraphicFramePr>
            <a:graphicFrameLocks noGrp="1"/>
          </p:cNvGraphicFramePr>
          <p:nvPr>
            <p:ph sz="half" idx="1"/>
          </p:nvPr>
        </p:nvGraphicFramePr>
        <p:xfrm>
          <a:off x="685801" y="2142067"/>
          <a:ext cx="10131425" cy="3649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4772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8A0F-2E9F-F34B-B4F6-F8F6EDD954CF}"/>
              </a:ext>
            </a:extLst>
          </p:cNvPr>
          <p:cNvSpPr>
            <a:spLocks noGrp="1"/>
          </p:cNvSpPr>
          <p:nvPr>
            <p:ph type="title"/>
          </p:nvPr>
        </p:nvSpPr>
        <p:spPr/>
        <p:txBody>
          <a:bodyPr/>
          <a:lstStyle/>
          <a:p>
            <a:r>
              <a:rPr lang="en-US" b="1" dirty="0"/>
              <a:t>Steps to Fabrication of MEMs using </a:t>
            </a:r>
            <a:r>
              <a:rPr lang="en-US" dirty="0"/>
              <a:t>Bulk Micromachining</a:t>
            </a:r>
          </a:p>
        </p:txBody>
      </p:sp>
      <p:sp>
        <p:nvSpPr>
          <p:cNvPr id="3" name="Content Placeholder 2">
            <a:extLst>
              <a:ext uri="{FF2B5EF4-FFF2-40B4-BE49-F238E27FC236}">
                <a16:creationId xmlns:a16="http://schemas.microsoft.com/office/drawing/2014/main" id="{D88ABD19-BA5E-2648-829B-8D099BEC5DBA}"/>
              </a:ext>
            </a:extLst>
          </p:cNvPr>
          <p:cNvSpPr>
            <a:spLocks noGrp="1"/>
          </p:cNvSpPr>
          <p:nvPr>
            <p:ph sz="half" idx="1"/>
          </p:nvPr>
        </p:nvSpPr>
        <p:spPr/>
        <p:txBody>
          <a:bodyPr>
            <a:normAutofit fontScale="92500" lnSpcReduction="10000"/>
          </a:bodyPr>
          <a:lstStyle/>
          <a:p>
            <a:pPr lvl="0"/>
            <a:r>
              <a:rPr lang="en-US" dirty="0"/>
              <a:t>circuit design and drawing</a:t>
            </a:r>
          </a:p>
          <a:p>
            <a:pPr lvl="0"/>
            <a:r>
              <a:rPr lang="en-US" dirty="0"/>
              <a:t>simulating the circuit and modeling it on CAD</a:t>
            </a:r>
          </a:p>
          <a:p>
            <a:pPr lvl="0"/>
            <a:r>
              <a:rPr lang="en-US" dirty="0"/>
              <a:t>photolithography, insulating silicon dioxide over </a:t>
            </a:r>
          </a:p>
          <a:p>
            <a:pPr lvl="0"/>
            <a:r>
              <a:rPr lang="en-US" dirty="0"/>
              <a:t>Removing unused silicon, using wet or dry etching of Hydrofluoric acid, Potassium Hydroxide and Nitric acid </a:t>
            </a:r>
          </a:p>
          <a:p>
            <a:pPr lvl="0"/>
            <a:r>
              <a:rPr lang="en-US" dirty="0"/>
              <a:t>Joining wafers to for 3 D structure either using fusion or anodic bonding</a:t>
            </a:r>
          </a:p>
          <a:p>
            <a:pPr lvl="0"/>
            <a:r>
              <a:rPr lang="en-US" dirty="0"/>
              <a:t>Assembling the MEMs device on a single silicon chip</a:t>
            </a:r>
          </a:p>
          <a:p>
            <a:pPr lvl="0"/>
            <a:r>
              <a:rPr lang="en-US" dirty="0"/>
              <a:t>Ensure protection to packaging</a:t>
            </a:r>
          </a:p>
          <a:p>
            <a:endParaRPr lang="en-US" dirty="0"/>
          </a:p>
        </p:txBody>
      </p:sp>
    </p:spTree>
    <p:extLst>
      <p:ext uri="{BB962C8B-B14F-4D97-AF65-F5344CB8AC3E}">
        <p14:creationId xmlns:p14="http://schemas.microsoft.com/office/powerpoint/2010/main" val="38555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72CA8-69C1-4C4C-99DA-E3B5A65608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4E62145-8A0A-453A-AAA6-52E1C6BB2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sz="2300" b="1">
                <a:solidFill>
                  <a:srgbClr val="FFFFFF"/>
                </a:solidFill>
              </a:rPr>
              <a:t>Steps to Fabrication of MEMs using </a:t>
            </a:r>
            <a:r>
              <a:rPr lang="en-US" sz="2300">
                <a:solidFill>
                  <a:srgbClr val="FFFFFF"/>
                </a:solidFill>
              </a:rPr>
              <a:t>Surface micromachining</a:t>
            </a:r>
          </a:p>
        </p:txBody>
      </p:sp>
      <p:graphicFrame>
        <p:nvGraphicFramePr>
          <p:cNvPr id="5" name="Content Placeholder 2">
            <a:extLst>
              <a:ext uri="{FF2B5EF4-FFF2-40B4-BE49-F238E27FC236}">
                <a16:creationId xmlns:a16="http://schemas.microsoft.com/office/drawing/2014/main" id="{BC05220E-75F2-4DBD-9B09-37444C4EF10E}"/>
              </a:ext>
            </a:extLst>
          </p:cNvPr>
          <p:cNvGraphicFramePr>
            <a:graphicFrameLocks noGrp="1"/>
          </p:cNvGraphicFramePr>
          <p:nvPr>
            <p:ph idx="1"/>
            <p:extLst>
              <p:ext uri="{D42A27DB-BD31-4B8C-83A1-F6EECF244321}">
                <p14:modId xmlns:p14="http://schemas.microsoft.com/office/powerpoint/2010/main" val="1741753280"/>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724068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Ion Boardroom</Template>
  <TotalTime>11519</TotalTime>
  <Words>910</Words>
  <Application>Microsoft Office PowerPoint</Application>
  <PresentationFormat>Widescreen</PresentationFormat>
  <Paragraphs>133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Celestial</vt:lpstr>
      <vt:lpstr> MEMs, FABRICATION Presentation    </vt:lpstr>
      <vt:lpstr>Abstract:</vt:lpstr>
      <vt:lpstr>Outline</vt:lpstr>
      <vt:lpstr>Introduction</vt:lpstr>
      <vt:lpstr>MEMS SYSTEM</vt:lpstr>
      <vt:lpstr>Steps to Fabrication of MEMs</vt:lpstr>
      <vt:lpstr>Steps to Fabrication of MEMs using Bulk Micromachining</vt:lpstr>
      <vt:lpstr>Steps to Fabrication of MEMs using Bulk Micromachining</vt:lpstr>
      <vt:lpstr>Steps to Fabrication of MEMs using Surface micromachining</vt:lpstr>
      <vt:lpstr>Steps to Fabrication of MEMs using Surface micromachining</vt:lpstr>
      <vt:lpstr>Steps to Fabrication of MEMs using LIGA TECHNIQUE</vt:lpstr>
      <vt:lpstr>MEMS Packaging</vt:lpstr>
      <vt:lpstr>MEMS Packaging</vt:lpstr>
      <vt:lpstr>MEMS application and Benefits</vt:lpstr>
      <vt:lpstr>MEMS application and Benefits</vt:lpstr>
      <vt:lpstr>Summary</vt:lpstr>
      <vt:lpstr>Reference</vt:lpstr>
      <vt:lpstr>A list of five key concepts/ questions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MEMs, FABRICATION</dc:title>
  <dc:creator>My Dell E7270</dc:creator>
  <cp:lastModifiedBy>Dr. Burns</cp:lastModifiedBy>
  <cp:revision>73</cp:revision>
  <dcterms:created xsi:type="dcterms:W3CDTF">2021-11-15T02:40:05Z</dcterms:created>
  <dcterms:modified xsi:type="dcterms:W3CDTF">2021-11-23T13:32:45Z</dcterms:modified>
</cp:coreProperties>
</file>