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4" r:id="rId4"/>
    <p:sldId id="258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7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4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9B46-26E0-4050-B85B-77EDA6963468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C75E8-3970-474B-8313-EBBD07B29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88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9B46-26E0-4050-B85B-77EDA6963468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C75E8-3970-474B-8313-EBBD07B29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03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9B46-26E0-4050-B85B-77EDA6963468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C75E8-3970-474B-8313-EBBD07B29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38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9B46-26E0-4050-B85B-77EDA6963468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C75E8-3970-474B-8313-EBBD07B29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20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9B46-26E0-4050-B85B-77EDA6963468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C75E8-3970-474B-8313-EBBD07B29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25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9B46-26E0-4050-B85B-77EDA6963468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C75E8-3970-474B-8313-EBBD07B29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44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9B46-26E0-4050-B85B-77EDA6963468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C75E8-3970-474B-8313-EBBD07B29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61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9B46-26E0-4050-B85B-77EDA6963468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C75E8-3970-474B-8313-EBBD07B29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59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9B46-26E0-4050-B85B-77EDA6963468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C75E8-3970-474B-8313-EBBD07B29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34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9B46-26E0-4050-B85B-77EDA6963468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C75E8-3970-474B-8313-EBBD07B29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0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E9B46-26E0-4050-B85B-77EDA6963468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C75E8-3970-474B-8313-EBBD07B29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35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E9B46-26E0-4050-B85B-77EDA6963468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C75E8-3970-474B-8313-EBBD07B29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7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igh-k_Metal_Gate_animation_640X480.wmv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249" y="-71717"/>
            <a:ext cx="5567140" cy="71455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5152" y="600635"/>
            <a:ext cx="3908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October 2021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QUIZ 2 Solutions And Discussion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214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324" y="-376519"/>
            <a:ext cx="5610747" cy="729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67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090" y="645459"/>
            <a:ext cx="8563973" cy="58629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76600" y="1219200"/>
            <a:ext cx="5181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4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41" y="-1"/>
            <a:ext cx="6212599" cy="797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696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OX5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6600" y="-72662"/>
            <a:ext cx="5943600" cy="6930663"/>
          </a:xfrm>
        </p:spPr>
      </p:pic>
      <p:sp>
        <p:nvSpPr>
          <p:cNvPr id="3" name="TextBox 2"/>
          <p:cNvSpPr txBox="1"/>
          <p:nvPr/>
        </p:nvSpPr>
        <p:spPr>
          <a:xfrm>
            <a:off x="5638800" y="2133601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Diffusivities Into SiO</a:t>
            </a:r>
            <a:r>
              <a:rPr lang="en-US" sz="1000" dirty="0"/>
              <a:t>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0068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OX6A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-260661"/>
            <a:ext cx="7696200" cy="7118661"/>
          </a:xfrm>
        </p:spPr>
      </p:pic>
    </p:spTree>
    <p:extLst>
      <p:ext uri="{BB962C8B-B14F-4D97-AF65-F5344CB8AC3E}">
        <p14:creationId xmlns:p14="http://schemas.microsoft.com/office/powerpoint/2010/main" val="74866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OX6B.jpeg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43201" y="-85979"/>
            <a:ext cx="7354825" cy="6943979"/>
          </a:xfrm>
        </p:spPr>
      </p:pic>
    </p:spTree>
    <p:extLst>
      <p:ext uri="{BB962C8B-B14F-4D97-AF65-F5344CB8AC3E}">
        <p14:creationId xmlns:p14="http://schemas.microsoft.com/office/powerpoint/2010/main" val="65404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-228600"/>
            <a:ext cx="7772400" cy="1145265"/>
          </a:xfrm>
        </p:spPr>
        <p:txBody>
          <a:bodyPr>
            <a:normAutofit/>
          </a:bodyPr>
          <a:lstStyle/>
          <a:p>
            <a:endParaRPr lang="en-US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1600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3" b="-8951"/>
          <a:stretch/>
        </p:blipFill>
        <p:spPr>
          <a:xfrm>
            <a:off x="3200401" y="-1"/>
            <a:ext cx="5608189" cy="745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13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11</Words>
  <Application>Microsoft Office PowerPoint</Application>
  <PresentationFormat>Widescreen</PresentationFormat>
  <Paragraphs>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Burns</dc:creator>
  <cp:lastModifiedBy>Dr. Burns</cp:lastModifiedBy>
  <cp:revision>6</cp:revision>
  <dcterms:created xsi:type="dcterms:W3CDTF">2021-10-04T14:07:37Z</dcterms:created>
  <dcterms:modified xsi:type="dcterms:W3CDTF">2021-10-04T14:23:31Z</dcterms:modified>
</cp:coreProperties>
</file>