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36A94-530A-4E60-9CAA-84CB2A4DE2F3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DB2AB-924B-4739-BA98-0C5294892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SDC1044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6964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DC10448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874329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DC1045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0"/>
            <a:ext cx="85276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Aleksandra Zagulyaeva</dc:creator>
  <cp:lastModifiedBy>Aleksandra Zagulyaeva</cp:lastModifiedBy>
  <cp:revision>3</cp:revision>
  <dcterms:created xsi:type="dcterms:W3CDTF">2009-09-25T13:33:08Z</dcterms:created>
  <dcterms:modified xsi:type="dcterms:W3CDTF">2009-09-25T13:55:33Z</dcterms:modified>
</cp:coreProperties>
</file>